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9" r:id="rId2"/>
    <p:sldId id="425" r:id="rId3"/>
    <p:sldId id="420" r:id="rId4"/>
    <p:sldId id="437" r:id="rId5"/>
  </p:sldIdLst>
  <p:sldSz cx="6858000" cy="9144000" type="screen4x3"/>
  <p:notesSz cx="6805613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3" orient="horz" pos="2170">
          <p15:clr>
            <a:srgbClr val="A4A3A4"/>
          </p15:clr>
        </p15:guide>
        <p15:guide id="4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66FF"/>
    <a:srgbClr val="FFFF66"/>
    <a:srgbClr val="FFCC66"/>
    <a:srgbClr val="FF5050"/>
    <a:srgbClr val="FF3300"/>
    <a:srgbClr val="00CC99"/>
    <a:srgbClr val="007CA8"/>
    <a:srgbClr val="FFFF01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淺色樣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94660"/>
  </p:normalViewPr>
  <p:slideViewPr>
    <p:cSldViewPr snapToGrid="0" snapToObjects="1" showGuides="1">
      <p:cViewPr>
        <p:scale>
          <a:sx n="50" d="100"/>
          <a:sy n="50" d="100"/>
        </p:scale>
        <p:origin x="-2083" y="24"/>
      </p:cViewPr>
      <p:guideLst>
        <p:guide orient="horz" pos="2893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847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4451" y="0"/>
            <a:ext cx="2949575" cy="49847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D3C68F3A-3517-49FB-8CE3-75E5508550B9}" type="datetimeFigureOut">
              <a:rPr lang="zh-TW" altLang="en-US" smtClean="0"/>
              <a:pPr/>
              <a:t>2015/10/26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4451" y="9440864"/>
            <a:ext cx="2949575" cy="49847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851DBA45-51B1-4E41-88AC-58B9F33F91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24282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6967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6967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C62DDAE5-B272-4447-806F-B2EE8A5F3B02}" type="datetimeFigureOut">
              <a:rPr lang="zh-TW" altLang="en-US" smtClean="0"/>
              <a:pPr/>
              <a:t>2015/10/26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40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30" tIns="45715" rIns="91430" bIns="45715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6967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4940" y="9440647"/>
            <a:ext cx="2949099" cy="496967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5C320DC8-57AC-4EC3-9985-FCC07C1AFB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7876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10B9-8E60-4201-AC95-D057CBAD633A}" type="datetimeFigureOut">
              <a:rPr lang="zh-TW" altLang="en-US" smtClean="0"/>
              <a:pPr/>
              <a:t>2015/10/26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96743-AFD4-495C-9990-7D8DD4047D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10B9-8E60-4201-AC95-D057CBAD633A}" type="datetimeFigureOut">
              <a:rPr lang="zh-TW" altLang="en-US" smtClean="0"/>
              <a:pPr/>
              <a:t>2015/10/26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96743-AFD4-495C-9990-7D8DD4047D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10B9-8E60-4201-AC95-D057CBAD633A}" type="datetimeFigureOut">
              <a:rPr lang="zh-TW" altLang="en-US" smtClean="0"/>
              <a:pPr/>
              <a:t>2015/10/26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96743-AFD4-495C-9990-7D8DD4047D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10B9-8E60-4201-AC95-D057CBAD633A}" type="datetimeFigureOut">
              <a:rPr lang="zh-TW" altLang="en-US" smtClean="0"/>
              <a:pPr/>
              <a:t>2015/10/26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96743-AFD4-495C-9990-7D8DD4047D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10B9-8E60-4201-AC95-D057CBAD633A}" type="datetimeFigureOut">
              <a:rPr lang="zh-TW" altLang="en-US" smtClean="0"/>
              <a:pPr/>
              <a:t>2015/10/26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96743-AFD4-495C-9990-7D8DD4047D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10B9-8E60-4201-AC95-D057CBAD633A}" type="datetimeFigureOut">
              <a:rPr lang="zh-TW" altLang="en-US" smtClean="0"/>
              <a:pPr/>
              <a:t>2015/10/26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96743-AFD4-495C-9990-7D8DD4047D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10B9-8E60-4201-AC95-D057CBAD633A}" type="datetimeFigureOut">
              <a:rPr lang="zh-TW" altLang="en-US" smtClean="0"/>
              <a:pPr/>
              <a:t>2015/10/26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96743-AFD4-495C-9990-7D8DD4047D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10B9-8E60-4201-AC95-D057CBAD633A}" type="datetimeFigureOut">
              <a:rPr lang="zh-TW" altLang="en-US" smtClean="0"/>
              <a:pPr/>
              <a:t>2015/10/26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96743-AFD4-495C-9990-7D8DD4047D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10B9-8E60-4201-AC95-D057CBAD633A}" type="datetimeFigureOut">
              <a:rPr lang="zh-TW" altLang="en-US" smtClean="0"/>
              <a:pPr/>
              <a:t>2015/10/26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96743-AFD4-495C-9990-7D8DD4047D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10B9-8E60-4201-AC95-D057CBAD633A}" type="datetimeFigureOut">
              <a:rPr lang="zh-TW" altLang="en-US" smtClean="0"/>
              <a:pPr/>
              <a:t>2015/10/26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96743-AFD4-495C-9990-7D8DD4047D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10B9-8E60-4201-AC95-D057CBAD633A}" type="datetimeFigureOut">
              <a:rPr lang="zh-TW" altLang="en-US" smtClean="0"/>
              <a:pPr/>
              <a:t>2015/10/26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96743-AFD4-495C-9990-7D8DD4047D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B10B9-8E60-4201-AC95-D057CBAD633A}" type="datetimeFigureOut">
              <a:rPr lang="zh-TW" altLang="en-US" smtClean="0"/>
              <a:pPr/>
              <a:t>2015/10/26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96743-AFD4-495C-9990-7D8DD4047D5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436764" y="2829841"/>
            <a:ext cx="602600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40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2017</a:t>
            </a:r>
            <a:r>
              <a:rPr lang="zh-TW" altLang="en-US" sz="40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臺北世界大學運動會</a:t>
            </a:r>
            <a:endParaRPr lang="en-US" altLang="zh-TW" sz="40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sz="40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sz="40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標誌、吉祥物及英文標語</a:t>
            </a:r>
            <a:endParaRPr lang="en-US" altLang="zh-TW" sz="40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sz="4000" b="1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設計說明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400056" y="4897195"/>
            <a:ext cx="609599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TW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U</a:t>
            </a:r>
            <a:r>
              <a:rPr lang="zh-TW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〈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UNIVERSIADE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UNITED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UNIVERSITY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〉</a:t>
            </a:r>
            <a:r>
              <a:rPr lang="zh-TW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意象延伸</a:t>
            </a:r>
            <a:r>
              <a:rPr lang="zh-TW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代表年輕世代激發的力量，帶來</a:t>
            </a:r>
            <a:r>
              <a:rPr lang="zh-TW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無限希望與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正面的信念</a:t>
            </a:r>
            <a:r>
              <a:rPr lang="zh-TW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；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而律動交織、向上躍升的造形</a:t>
            </a:r>
            <a:r>
              <a:rPr lang="zh-TW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呼應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</a:t>
            </a:r>
            <a:r>
              <a:rPr lang="zh-TW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北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不斷</a:t>
            </a:r>
            <a:r>
              <a:rPr lang="zh-TW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努力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追求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卓越</a:t>
            </a:r>
            <a:r>
              <a:rPr lang="zh-TW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城市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主張。</a:t>
            </a: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種鮮豔明亮的色彩，更象徵國際間的和諧與友誼，透過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2017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</a:t>
            </a:r>
            <a:r>
              <a:rPr lang="zh-TW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北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世大運的舉辦，讓我們的世界更美好</a:t>
            </a:r>
            <a:r>
              <a:rPr lang="zh-TW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628" y="792739"/>
            <a:ext cx="4104456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文字方塊 2"/>
          <p:cNvSpPr txBox="1"/>
          <p:nvPr/>
        </p:nvSpPr>
        <p:spPr>
          <a:xfrm>
            <a:off x="304806" y="323850"/>
            <a:ext cx="11429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itchFamily="34" charset="-120"/>
                <a:ea typeface="微軟正黑體" pitchFamily="34" charset="-120"/>
              </a:rPr>
              <a:t>標誌</a:t>
            </a:r>
            <a:endParaRPr lang="zh-TW" altLang="en-US" sz="3200" b="1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236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533400" y="5598034"/>
            <a:ext cx="57497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400" dirty="0">
                <a:latin typeface="微軟正黑體" pitchFamily="34" charset="-120"/>
                <a:ea typeface="微軟正黑體" pitchFamily="34" charset="-120"/>
              </a:rPr>
              <a:t>以臺灣最具代表力量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及</a:t>
            </a:r>
            <a:r>
              <a:rPr lang="zh-TW" altLang="zh-TW" sz="2400" dirty="0">
                <a:latin typeface="微軟正黑體" pitchFamily="34" charset="-120"/>
                <a:ea typeface="微軟正黑體" pitchFamily="34" charset="-120"/>
              </a:rPr>
              <a:t>膽識</a:t>
            </a:r>
            <a:r>
              <a:rPr lang="zh-TW" altLang="zh-TW" sz="2400" dirty="0" smtClean="0">
                <a:latin typeface="微軟正黑體" pitchFamily="34" charset="-120"/>
                <a:ea typeface="微軟正黑體" pitchFamily="34" charset="-120"/>
              </a:rPr>
              <a:t>的原生動物</a:t>
            </a:r>
            <a:r>
              <a:rPr lang="zh-TW" altLang="zh-TW" sz="2400" dirty="0">
                <a:latin typeface="微軟正黑體" pitchFamily="34" charset="-120"/>
                <a:ea typeface="微軟正黑體" pitchFamily="34" charset="-120"/>
              </a:rPr>
              <a:t>「臺灣黑熊」作為</a:t>
            </a:r>
            <a:r>
              <a:rPr lang="zh-TW" altLang="zh-TW" sz="2400" dirty="0" smtClean="0">
                <a:latin typeface="微軟正黑體" pitchFamily="34" charset="-120"/>
                <a:ea typeface="微軟正黑體" pitchFamily="34" charset="-120"/>
              </a:rPr>
              <a:t>吉祥物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，運用由黑至灰之漸層色彩，並搭配象徵勝利之金牌，代表運動員挑戰自我、追求卓越之精神。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zh-TW" sz="2400" dirty="0" smtClean="0">
                <a:latin typeface="微軟正黑體" pitchFamily="34" charset="-120"/>
                <a:ea typeface="微軟正黑體" pitchFamily="34" charset="-120"/>
              </a:rPr>
              <a:t>友善親切的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吉祥物</a:t>
            </a:r>
            <a:r>
              <a:rPr lang="zh-TW" altLang="zh-TW" sz="2400" dirty="0" smtClean="0"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將</a:t>
            </a:r>
            <a:r>
              <a:rPr lang="zh-TW" altLang="zh-TW" sz="2400" dirty="0" smtClean="0">
                <a:latin typeface="微軟正黑體" pitchFamily="34" charset="-120"/>
                <a:ea typeface="微軟正黑體" pitchFamily="34" charset="-120"/>
              </a:rPr>
              <a:t>扮演啦啦隊隊長的角色，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傳遞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希望和歡樂給所有的參與者，</a:t>
            </a:r>
            <a:r>
              <a:rPr lang="zh-TW" altLang="zh-TW" sz="2400" dirty="0" smtClean="0">
                <a:latin typeface="微軟正黑體" pitchFamily="34" charset="-120"/>
                <a:ea typeface="微軟正黑體" pitchFamily="34" charset="-120"/>
              </a:rPr>
              <a:t>歡迎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來自世界</a:t>
            </a:r>
            <a:r>
              <a:rPr lang="zh-TW" altLang="zh-TW" sz="2400" dirty="0" smtClean="0">
                <a:latin typeface="微軟正黑體" pitchFamily="34" charset="-120"/>
                <a:ea typeface="微軟正黑體" pitchFamily="34" charset="-120"/>
              </a:rPr>
              <a:t>各地的運動員來臺北作客。</a:t>
            </a:r>
            <a:endParaRPr lang="zh-TW" altLang="zh-TW" sz="24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209550" y="292402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/>
              <a:t>吉祥物</a:t>
            </a:r>
            <a:endParaRPr lang="zh-TW" altLang="en-US" sz="3200" b="1" dirty="0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4764" y="858127"/>
            <a:ext cx="4030574" cy="4586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27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541564" y="5653667"/>
            <a:ext cx="57531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2017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</a:t>
            </a:r>
            <a:r>
              <a:rPr lang="zh-TW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北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世大</a:t>
            </a:r>
            <a:r>
              <a:rPr lang="zh-TW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運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，將是一場見證青春傳奇、實現青年夢想的運動饗宴，要向全世界傳達臺北的友善、熱情與活力，要讓世界因擁抱青春的力量更加美好。</a:t>
            </a: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「一場最精彩的世大運」，獻給你，獻給年輕世代。</a:t>
            </a:r>
            <a:endParaRPr lang="zh-TW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846364" y="2998504"/>
            <a:ext cx="51543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For </a:t>
            </a:r>
            <a:r>
              <a:rPr lang="en-US" altLang="zh-TW" sz="4000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You</a:t>
            </a:r>
            <a:r>
              <a:rPr lang="en-US" altLang="zh-TW" sz="4000" dirty="0" err="1" smtClean="0">
                <a:latin typeface="+mn-ea"/>
              </a:rPr>
              <a:t>‧</a:t>
            </a:r>
            <a:r>
              <a:rPr lang="en-US" altLang="zh-TW" sz="4000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For</a:t>
            </a:r>
            <a:r>
              <a:rPr lang="en-US" altLang="zh-TW" sz="4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Youth</a:t>
            </a:r>
            <a:endParaRPr lang="zh-TW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209550" y="292402"/>
            <a:ext cx="1943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/>
              <a:t>英文標語</a:t>
            </a:r>
            <a:endParaRPr lang="zh-TW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03460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2995</TotalTime>
  <Words>243</Words>
  <Application>Microsoft Office PowerPoint</Application>
  <PresentationFormat>如螢幕大小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Office 佈景主題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yudesco13</dc:creator>
  <cp:lastModifiedBy>lyjh250a</cp:lastModifiedBy>
  <cp:revision>275</cp:revision>
  <cp:lastPrinted>2015-08-03T06:00:57Z</cp:lastPrinted>
  <dcterms:created xsi:type="dcterms:W3CDTF">2015-05-24T00:48:47Z</dcterms:created>
  <dcterms:modified xsi:type="dcterms:W3CDTF">2015-10-26T06:20:28Z</dcterms:modified>
</cp:coreProperties>
</file>