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5788" r:id="rId2"/>
    <p:sldMasterId id="2147485908" r:id="rId3"/>
    <p:sldMasterId id="2147485955" r:id="rId4"/>
    <p:sldMasterId id="2147486064" r:id="rId5"/>
  </p:sldMasterIdLst>
  <p:notesMasterIdLst>
    <p:notesMasterId r:id="rId72"/>
  </p:notesMasterIdLst>
  <p:sldIdLst>
    <p:sldId id="1596" r:id="rId6"/>
    <p:sldId id="1597" r:id="rId7"/>
    <p:sldId id="1598" r:id="rId8"/>
    <p:sldId id="1599" r:id="rId9"/>
    <p:sldId id="1600" r:id="rId10"/>
    <p:sldId id="1601" r:id="rId11"/>
    <p:sldId id="1602" r:id="rId12"/>
    <p:sldId id="1603" r:id="rId13"/>
    <p:sldId id="1604" r:id="rId14"/>
    <p:sldId id="1605" r:id="rId15"/>
    <p:sldId id="1608" r:id="rId16"/>
    <p:sldId id="1610" r:id="rId17"/>
    <p:sldId id="1611" r:id="rId18"/>
    <p:sldId id="1612" r:id="rId19"/>
    <p:sldId id="1642" r:id="rId20"/>
    <p:sldId id="1613" r:id="rId21"/>
    <p:sldId id="1614" r:id="rId22"/>
    <p:sldId id="1615" r:id="rId23"/>
    <p:sldId id="1643" r:id="rId24"/>
    <p:sldId id="1644" r:id="rId25"/>
    <p:sldId id="1645" r:id="rId26"/>
    <p:sldId id="1646" r:id="rId27"/>
    <p:sldId id="1654" r:id="rId28"/>
    <p:sldId id="1618" r:id="rId29"/>
    <p:sldId id="1619" r:id="rId30"/>
    <p:sldId id="1620" r:id="rId31"/>
    <p:sldId id="1621" r:id="rId32"/>
    <p:sldId id="1623" r:id="rId33"/>
    <p:sldId id="1558" r:id="rId34"/>
    <p:sldId id="1559" r:id="rId35"/>
    <p:sldId id="1563" r:id="rId36"/>
    <p:sldId id="1564" r:id="rId37"/>
    <p:sldId id="1565" r:id="rId38"/>
    <p:sldId id="1566" r:id="rId39"/>
    <p:sldId id="1567" r:id="rId40"/>
    <p:sldId id="1595" r:id="rId41"/>
    <p:sldId id="1569" r:id="rId42"/>
    <p:sldId id="1570" r:id="rId43"/>
    <p:sldId id="1571" r:id="rId44"/>
    <p:sldId id="1572" r:id="rId45"/>
    <p:sldId id="1573" r:id="rId46"/>
    <p:sldId id="1574" r:id="rId47"/>
    <p:sldId id="1575" r:id="rId48"/>
    <p:sldId id="1576" r:id="rId49"/>
    <p:sldId id="1577" r:id="rId50"/>
    <p:sldId id="1578" r:id="rId51"/>
    <p:sldId id="1547" r:id="rId52"/>
    <p:sldId id="1628" r:id="rId53"/>
    <p:sldId id="1629" r:id="rId54"/>
    <p:sldId id="1630" r:id="rId55"/>
    <p:sldId id="1631" r:id="rId56"/>
    <p:sldId id="1632" r:id="rId57"/>
    <p:sldId id="1633" r:id="rId58"/>
    <p:sldId id="1634" r:id="rId59"/>
    <p:sldId id="1635" r:id="rId60"/>
    <p:sldId id="1636" r:id="rId61"/>
    <p:sldId id="1637" r:id="rId62"/>
    <p:sldId id="1638" r:id="rId63"/>
    <p:sldId id="1639" r:id="rId64"/>
    <p:sldId id="1653" r:id="rId65"/>
    <p:sldId id="1648" r:id="rId66"/>
    <p:sldId id="1649" r:id="rId67"/>
    <p:sldId id="1650" r:id="rId68"/>
    <p:sldId id="1651" r:id="rId69"/>
    <p:sldId id="1652" r:id="rId70"/>
    <p:sldId id="1655" r:id="rId71"/>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Sylfaen" pitchFamily="18" charset="0"/>
        <a:ea typeface="標楷體" pitchFamily="65" charset="-120"/>
        <a:cs typeface="+mn-cs"/>
      </a:defRPr>
    </a:lvl1pPr>
    <a:lvl2pPr marL="457200" algn="l" rtl="0" fontAlgn="base">
      <a:spcBef>
        <a:spcPct val="0"/>
      </a:spcBef>
      <a:spcAft>
        <a:spcPct val="0"/>
      </a:spcAft>
      <a:defRPr kumimoji="1" kern="1200">
        <a:solidFill>
          <a:schemeClr val="tx1"/>
        </a:solidFill>
        <a:latin typeface="Sylfaen" pitchFamily="18" charset="0"/>
        <a:ea typeface="標楷體" pitchFamily="65" charset="-120"/>
        <a:cs typeface="+mn-cs"/>
      </a:defRPr>
    </a:lvl2pPr>
    <a:lvl3pPr marL="914400" algn="l" rtl="0" fontAlgn="base">
      <a:spcBef>
        <a:spcPct val="0"/>
      </a:spcBef>
      <a:spcAft>
        <a:spcPct val="0"/>
      </a:spcAft>
      <a:defRPr kumimoji="1" kern="1200">
        <a:solidFill>
          <a:schemeClr val="tx1"/>
        </a:solidFill>
        <a:latin typeface="Sylfaen" pitchFamily="18" charset="0"/>
        <a:ea typeface="標楷體" pitchFamily="65" charset="-120"/>
        <a:cs typeface="+mn-cs"/>
      </a:defRPr>
    </a:lvl3pPr>
    <a:lvl4pPr marL="1371600" algn="l" rtl="0" fontAlgn="base">
      <a:spcBef>
        <a:spcPct val="0"/>
      </a:spcBef>
      <a:spcAft>
        <a:spcPct val="0"/>
      </a:spcAft>
      <a:defRPr kumimoji="1" kern="1200">
        <a:solidFill>
          <a:schemeClr val="tx1"/>
        </a:solidFill>
        <a:latin typeface="Sylfaen" pitchFamily="18" charset="0"/>
        <a:ea typeface="標楷體" pitchFamily="65" charset="-120"/>
        <a:cs typeface="+mn-cs"/>
      </a:defRPr>
    </a:lvl4pPr>
    <a:lvl5pPr marL="1828800" algn="l" rtl="0" fontAlgn="base">
      <a:spcBef>
        <a:spcPct val="0"/>
      </a:spcBef>
      <a:spcAft>
        <a:spcPct val="0"/>
      </a:spcAft>
      <a:defRPr kumimoji="1" kern="1200">
        <a:solidFill>
          <a:schemeClr val="tx1"/>
        </a:solidFill>
        <a:latin typeface="Sylfaen" pitchFamily="18" charset="0"/>
        <a:ea typeface="標楷體" pitchFamily="65" charset="-120"/>
        <a:cs typeface="+mn-cs"/>
      </a:defRPr>
    </a:lvl5pPr>
    <a:lvl6pPr marL="2286000" algn="l" defTabSz="914400" rtl="0" eaLnBrk="1" latinLnBrk="0" hangingPunct="1">
      <a:defRPr kumimoji="1" kern="1200">
        <a:solidFill>
          <a:schemeClr val="tx1"/>
        </a:solidFill>
        <a:latin typeface="Sylfaen" pitchFamily="18" charset="0"/>
        <a:ea typeface="標楷體" pitchFamily="65" charset="-120"/>
        <a:cs typeface="+mn-cs"/>
      </a:defRPr>
    </a:lvl6pPr>
    <a:lvl7pPr marL="2743200" algn="l" defTabSz="914400" rtl="0" eaLnBrk="1" latinLnBrk="0" hangingPunct="1">
      <a:defRPr kumimoji="1" kern="1200">
        <a:solidFill>
          <a:schemeClr val="tx1"/>
        </a:solidFill>
        <a:latin typeface="Sylfaen" pitchFamily="18" charset="0"/>
        <a:ea typeface="標楷體" pitchFamily="65" charset="-120"/>
        <a:cs typeface="+mn-cs"/>
      </a:defRPr>
    </a:lvl7pPr>
    <a:lvl8pPr marL="3200400" algn="l" defTabSz="914400" rtl="0" eaLnBrk="1" latinLnBrk="0" hangingPunct="1">
      <a:defRPr kumimoji="1" kern="1200">
        <a:solidFill>
          <a:schemeClr val="tx1"/>
        </a:solidFill>
        <a:latin typeface="Sylfaen" pitchFamily="18" charset="0"/>
        <a:ea typeface="標楷體" pitchFamily="65" charset="-120"/>
        <a:cs typeface="+mn-cs"/>
      </a:defRPr>
    </a:lvl8pPr>
    <a:lvl9pPr marL="3657600" algn="l" defTabSz="914400" rtl="0" eaLnBrk="1" latinLnBrk="0" hangingPunct="1">
      <a:defRPr kumimoji="1" kern="1200">
        <a:solidFill>
          <a:schemeClr val="tx1"/>
        </a:solidFill>
        <a:latin typeface="Sylfaen" pitchFamily="18" charset="0"/>
        <a:ea typeface="標楷體" pitchFamily="65"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00CC"/>
    <a:srgbClr val="FF3300"/>
    <a:srgbClr val="A50021"/>
    <a:srgbClr val="CCFFFF"/>
    <a:srgbClr val="008000"/>
    <a:srgbClr val="FFFF99"/>
    <a:srgbClr val="CC0000"/>
    <a:srgbClr val="CC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615" autoAdjust="0"/>
    <p:restoredTop sz="79134" autoAdjust="0"/>
  </p:normalViewPr>
  <p:slideViewPr>
    <p:cSldViewPr>
      <p:cViewPr varScale="1">
        <p:scale>
          <a:sx n="50" d="100"/>
          <a:sy n="50" d="100"/>
        </p:scale>
        <p:origin x="-1464" y="-102"/>
      </p:cViewPr>
      <p:guideLst>
        <p:guide orient="horz" pos="2160"/>
        <p:guide pos="2880"/>
      </p:guideLst>
    </p:cSldViewPr>
  </p:slideViewPr>
  <p:outlineViewPr>
    <p:cViewPr>
      <p:scale>
        <a:sx n="33" d="100"/>
        <a:sy n="33" d="100"/>
      </p:scale>
      <p:origin x="0" y="13818"/>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2430"/>
    </p:cViewPr>
  </p:sorterViewPr>
  <p:notesViewPr>
    <p:cSldViewPr>
      <p:cViewPr varScale="1">
        <p:scale>
          <a:sx n="55" d="100"/>
          <a:sy n="55" d="100"/>
        </p:scale>
        <p:origin x="-264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_rels/viewProps.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0.xml"/><Relationship Id="rId1" Type="http://schemas.openxmlformats.org/officeDocument/2006/relationships/slide" Target="slides/slide1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TW"/>
  <c:style val="26"/>
  <c:chart>
    <c:autoTitleDeleted val="1"/>
    <c:plotArea>
      <c:layout>
        <c:manualLayout>
          <c:layoutTarget val="inner"/>
          <c:xMode val="edge"/>
          <c:yMode val="edge"/>
          <c:x val="2.81899109792287E-2"/>
          <c:y val="0.40609137055837563"/>
          <c:w val="0.38130563798219913"/>
          <c:h val="0.25888324873096447"/>
        </c:manualLayout>
      </c:layout>
      <c:pieChart>
        <c:varyColors val="1"/>
        <c:ser>
          <c:idx val="0"/>
          <c:order val="0"/>
          <c:tx>
            <c:strRef>
              <c:f>Sheet1!$A$3</c:f>
              <c:strCache>
                <c:ptCount val="1"/>
                <c:pt idx="0">
                  <c:v>全校教師283人,助理教授以上師資比為56.89%</c:v>
                </c:pt>
              </c:strCache>
            </c:strRef>
          </c:tx>
          <c:dLbls>
            <c:dLbl>
              <c:idx val="0"/>
              <c:layout>
                <c:manualLayout>
                  <c:x val="2.0012956086167205E-3"/>
                  <c:y val="1.1614312204922985E-2"/>
                </c:manualLayout>
              </c:layout>
              <c:tx>
                <c:rich>
                  <a:bodyPr/>
                  <a:lstStyle/>
                  <a:p>
                    <a:r>
                      <a:rPr lang="zh-TW" dirty="0">
                        <a:latin typeface="+mn-ea"/>
                        <a:ea typeface="+mn-ea"/>
                      </a:rPr>
                      <a:t>教授</a:t>
                    </a:r>
                    <a:r>
                      <a:rPr lang="en-US" dirty="0">
                        <a:latin typeface="+mn-ea"/>
                        <a:ea typeface="+mn-ea"/>
                      </a:rPr>
                      <a:t>11</a:t>
                    </a:r>
                    <a:r>
                      <a:rPr lang="zh-TW" dirty="0">
                        <a:latin typeface="+mn-ea"/>
                        <a:ea typeface="+mn-ea"/>
                      </a:rPr>
                      <a:t>人</a:t>
                    </a:r>
                  </a:p>
                  <a:p>
                    <a:r>
                      <a:rPr lang="en-US" dirty="0">
                        <a:latin typeface="+mn-ea"/>
                        <a:ea typeface="+mn-ea"/>
                      </a:rPr>
                      <a:t>4.33%</a:t>
                    </a:r>
                    <a:endParaRPr lang="zh-TW" dirty="0">
                      <a:latin typeface="+mn-ea"/>
                      <a:ea typeface="+mn-ea"/>
                    </a:endParaRPr>
                  </a:p>
                </c:rich>
              </c:tx>
              <c:dLblPos val="bestFit"/>
              <c:extLst>
                <c:ext xmlns:c15="http://schemas.microsoft.com/office/drawing/2012/chart" uri="{CE6537A1-D6FC-4f65-9D91-7224C49458BB}"/>
              </c:extLst>
            </c:dLbl>
            <c:dLbl>
              <c:idx val="1"/>
              <c:layout>
                <c:manualLayout>
                  <c:x val="-9.0256929347305795E-3"/>
                  <c:y val="-3.5417260941104284E-2"/>
                </c:manualLayout>
              </c:layout>
              <c:tx>
                <c:rich>
                  <a:bodyPr/>
                  <a:lstStyle/>
                  <a:p>
                    <a:r>
                      <a:rPr lang="zh-TW" dirty="0">
                        <a:latin typeface="+mn-ea"/>
                        <a:ea typeface="+mn-ea"/>
                      </a:rPr>
                      <a:t>副教授</a:t>
                    </a:r>
                    <a:r>
                      <a:rPr lang="en-US" dirty="0">
                        <a:latin typeface="+mn-ea"/>
                        <a:ea typeface="+mn-ea"/>
                      </a:rPr>
                      <a:t>103</a:t>
                    </a:r>
                    <a:r>
                      <a:rPr lang="zh-TW" dirty="0">
                        <a:latin typeface="+mn-ea"/>
                        <a:ea typeface="+mn-ea"/>
                      </a:rPr>
                      <a:t>人</a:t>
                    </a:r>
                  </a:p>
                  <a:p>
                    <a:r>
                      <a:rPr lang="en-US" dirty="0">
                        <a:latin typeface="+mn-ea"/>
                        <a:ea typeface="+mn-ea"/>
                      </a:rPr>
                      <a:t>40.55%</a:t>
                    </a:r>
                    <a:endParaRPr lang="zh-TW" dirty="0">
                      <a:latin typeface="+mn-ea"/>
                      <a:ea typeface="+mn-ea"/>
                    </a:endParaRPr>
                  </a:p>
                </c:rich>
              </c:tx>
              <c:dLblPos val="bestFit"/>
              <c:extLst>
                <c:ext xmlns:c15="http://schemas.microsoft.com/office/drawing/2012/chart" uri="{CE6537A1-D6FC-4f65-9D91-7224C49458BB}"/>
              </c:extLst>
            </c:dLbl>
            <c:dLbl>
              <c:idx val="2"/>
              <c:layout>
                <c:manualLayout>
                  <c:x val="5.5619930475087004E-3"/>
                  <c:y val="9.7675914565141554E-3"/>
                </c:manualLayout>
              </c:layout>
              <c:tx>
                <c:rich>
                  <a:bodyPr/>
                  <a:lstStyle/>
                  <a:p>
                    <a:r>
                      <a:rPr lang="zh-TW" dirty="0">
                        <a:latin typeface="+mn-ea"/>
                        <a:ea typeface="+mn-ea"/>
                      </a:rPr>
                      <a:t>助理教授</a:t>
                    </a:r>
                    <a:r>
                      <a:rPr lang="en-US" dirty="0">
                        <a:latin typeface="+mn-ea"/>
                        <a:ea typeface="+mn-ea"/>
                      </a:rPr>
                      <a:t>55</a:t>
                    </a:r>
                    <a:r>
                      <a:rPr lang="zh-TW" dirty="0">
                        <a:latin typeface="+mn-ea"/>
                        <a:ea typeface="+mn-ea"/>
                      </a:rPr>
                      <a:t>人</a:t>
                    </a:r>
                  </a:p>
                  <a:p>
                    <a:r>
                      <a:rPr lang="en-US" dirty="0">
                        <a:latin typeface="+mn-ea"/>
                        <a:ea typeface="+mn-ea"/>
                      </a:rPr>
                      <a:t>21.65%</a:t>
                    </a:r>
                    <a:endParaRPr lang="zh-TW" dirty="0">
                      <a:latin typeface="+mn-ea"/>
                      <a:ea typeface="+mn-ea"/>
                    </a:endParaRPr>
                  </a:p>
                </c:rich>
              </c:tx>
              <c:dLblPos val="bestFit"/>
              <c:extLst>
                <c:ext xmlns:c15="http://schemas.microsoft.com/office/drawing/2012/chart" uri="{CE6537A1-D6FC-4f65-9D91-7224C49458BB}"/>
              </c:extLst>
            </c:dLbl>
            <c:dLbl>
              <c:idx val="3"/>
              <c:layout>
                <c:manualLayout>
                  <c:x val="1.3412359376283128E-2"/>
                  <c:y val="-7.5669966367668505E-3"/>
                </c:manualLayout>
              </c:layout>
              <c:tx>
                <c:rich>
                  <a:bodyPr/>
                  <a:lstStyle/>
                  <a:p>
                    <a:pPr>
                      <a:defRPr/>
                    </a:pPr>
                    <a:r>
                      <a:rPr lang="zh-TW" dirty="0">
                        <a:latin typeface="+mn-ea"/>
                        <a:ea typeface="+mn-ea"/>
                      </a:rPr>
                      <a:t>講師</a:t>
                    </a:r>
                    <a:r>
                      <a:rPr lang="en-US" dirty="0">
                        <a:latin typeface="+mn-ea"/>
                        <a:ea typeface="+mn-ea"/>
                      </a:rPr>
                      <a:t>85</a:t>
                    </a:r>
                    <a:r>
                      <a:rPr lang="zh-TW" dirty="0">
                        <a:latin typeface="+mn-ea"/>
                        <a:ea typeface="+mn-ea"/>
                      </a:rPr>
                      <a:t>人</a:t>
                    </a:r>
                  </a:p>
                  <a:p>
                    <a:pPr>
                      <a:defRPr/>
                    </a:pPr>
                    <a:r>
                      <a:rPr lang="en-US" dirty="0">
                        <a:latin typeface="+mn-ea"/>
                        <a:ea typeface="+mn-ea"/>
                      </a:rPr>
                      <a:t>33.46%</a:t>
                    </a:r>
                    <a:endParaRPr lang="zh-TW" dirty="0">
                      <a:latin typeface="+mn-ea"/>
                      <a:ea typeface="+mn-ea"/>
                    </a:endParaRPr>
                  </a:p>
                </c:rich>
              </c:tx>
              <c:spPr/>
              <c:dLblPos val="bestFit"/>
              <c:extLst>
                <c:ext xmlns:c15="http://schemas.microsoft.com/office/drawing/2012/chart" uri="{CE6537A1-D6FC-4f65-9D91-7224C49458BB}"/>
              </c:extLst>
            </c:dLbl>
            <c:showVal val="1"/>
            <c:showCatName val="1"/>
            <c:separator>
</c:separator>
            <c:extLst>
              <c:ext xmlns:c15="http://schemas.microsoft.com/office/drawing/2012/chart" uri="{CE6537A1-D6FC-4f65-9D91-7224C49458BB}"/>
            </c:extLst>
          </c:dLbls>
          <c:cat>
            <c:strRef>
              <c:f>Sheet1!$B$1:$E$1</c:f>
              <c:strCache>
                <c:ptCount val="4"/>
                <c:pt idx="0">
                  <c:v>教授</c:v>
                </c:pt>
                <c:pt idx="1">
                  <c:v>副教授</c:v>
                </c:pt>
                <c:pt idx="2">
                  <c:v>助理教授</c:v>
                </c:pt>
                <c:pt idx="3">
                  <c:v>講師</c:v>
                </c:pt>
              </c:strCache>
            </c:strRef>
          </c:cat>
          <c:val>
            <c:numRef>
              <c:f>Sheet1!$B$3:$E$3</c:f>
              <c:numCache>
                <c:formatCode>0.00%</c:formatCode>
                <c:ptCount val="4"/>
                <c:pt idx="0">
                  <c:v>4.3307086614173422E-2</c:v>
                </c:pt>
                <c:pt idx="1">
                  <c:v>0.40551181102362238</c:v>
                </c:pt>
                <c:pt idx="2">
                  <c:v>0.21653543307086781</c:v>
                </c:pt>
                <c:pt idx="3">
                  <c:v>0.33464566929133882</c:v>
                </c:pt>
              </c:numCache>
            </c:numRef>
          </c:val>
        </c:ser>
        <c:firstSliceAng val="0"/>
      </c:pieChart>
    </c:plotArea>
    <c:plotVisOnly val="1"/>
    <c:dispBlanksAs val="zero"/>
  </c:chart>
  <c:txPr>
    <a:bodyPr/>
    <a:lstStyle/>
    <a:p>
      <a:pPr>
        <a:defRPr sz="1800"/>
      </a:pPr>
      <a:endParaRPr lang="zh-TW"/>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F61B9-4C7E-4BA3-880D-E2C6BEBD54EF}" type="doc">
      <dgm:prSet loTypeId="urn:microsoft.com/office/officeart/2005/8/layout/process2" loCatId="process" qsTypeId="urn:microsoft.com/office/officeart/2005/8/quickstyle/simple1" qsCatId="simple" csTypeId="urn:microsoft.com/office/officeart/2005/8/colors/colorful1#1" csCatId="colorful" phldr="1"/>
      <dgm:spPr/>
    </dgm:pt>
    <dgm:pt modelId="{05E1BA4F-7008-418C-976E-2C5BD1F112A0}">
      <dgm:prSet phldrT="[文字]" custT="1"/>
      <dgm:spPr/>
      <dgm:t>
        <a:bodyPr/>
        <a:lstStyle/>
        <a:p>
          <a:r>
            <a:rPr lang="zh-TW" altLang="en-US" sz="4000" dirty="0" smtClean="0">
              <a:solidFill>
                <a:schemeClr val="bg1"/>
              </a:solidFill>
              <a:latin typeface="微軟正黑體" panose="020B0604030504040204" pitchFamily="34" charset="-120"/>
              <a:ea typeface="微軟正黑體" panose="020B0604030504040204" pitchFamily="34" charset="-120"/>
            </a:rPr>
            <a:t>城市大學  五專畢業</a:t>
          </a:r>
          <a:endParaRPr lang="zh-TW" altLang="en-US" sz="4000" dirty="0"/>
        </a:p>
      </dgm:t>
    </dgm:pt>
    <dgm:pt modelId="{6C8A8EC2-F04A-4C46-A244-ED825521A6A0}" type="parTrans" cxnId="{E6A5E3F9-9351-4127-ADC9-063FF7829C42}">
      <dgm:prSet/>
      <dgm:spPr/>
      <dgm:t>
        <a:bodyPr/>
        <a:lstStyle/>
        <a:p>
          <a:endParaRPr lang="zh-TW" altLang="en-US"/>
        </a:p>
      </dgm:t>
    </dgm:pt>
    <dgm:pt modelId="{243445B3-5E75-4841-856F-25C84E7C7DE2}" type="sibTrans" cxnId="{E6A5E3F9-9351-4127-ADC9-063FF7829C42}">
      <dgm:prSet/>
      <dgm:spPr/>
      <dgm:t>
        <a:bodyPr/>
        <a:lstStyle/>
        <a:p>
          <a:endParaRPr lang="zh-TW" altLang="en-US"/>
        </a:p>
      </dgm:t>
    </dgm:pt>
    <dgm:pt modelId="{6496529B-BC7B-4B3F-ACB7-E04CFBF9038A}">
      <dgm:prSet phldrT="[文字]" custT="1"/>
      <dgm:spPr/>
      <dgm:t>
        <a:bodyPr/>
        <a:lstStyle/>
        <a:p>
          <a:r>
            <a:rPr lang="zh-TW" altLang="en-US" sz="4000" dirty="0" smtClean="0">
              <a:solidFill>
                <a:srgbClr val="0000CC"/>
              </a:solidFill>
              <a:latin typeface="微軟正黑體" panose="020B0604030504040204" pitchFamily="34" charset="-120"/>
              <a:ea typeface="微軟正黑體" panose="020B0604030504040204" pitchFamily="34" charset="-120"/>
            </a:rPr>
            <a:t>工作滿三年直攻碩士 </a:t>
          </a:r>
          <a:endParaRPr lang="zh-TW" altLang="en-US" sz="4000" dirty="0">
            <a:solidFill>
              <a:srgbClr val="0000CC"/>
            </a:solidFill>
          </a:endParaRPr>
        </a:p>
      </dgm:t>
    </dgm:pt>
    <dgm:pt modelId="{DE7A1565-35B2-4B29-BDCA-D16CDDE20536}" type="parTrans" cxnId="{20214184-D982-424D-B147-2D0465839334}">
      <dgm:prSet/>
      <dgm:spPr/>
      <dgm:t>
        <a:bodyPr/>
        <a:lstStyle/>
        <a:p>
          <a:endParaRPr lang="zh-TW" altLang="en-US"/>
        </a:p>
      </dgm:t>
    </dgm:pt>
    <dgm:pt modelId="{A1620CC9-1D2C-470E-AC96-213464618207}" type="sibTrans" cxnId="{20214184-D982-424D-B147-2D0465839334}">
      <dgm:prSet/>
      <dgm:spPr/>
      <dgm:t>
        <a:bodyPr/>
        <a:lstStyle/>
        <a:p>
          <a:endParaRPr lang="zh-TW" altLang="en-US"/>
        </a:p>
      </dgm:t>
    </dgm:pt>
    <dgm:pt modelId="{0F3EBF63-8A98-4227-AE9C-D833C1F45288}">
      <dgm:prSet phldrT="[文字]" custT="1"/>
      <dgm:spPr/>
      <dgm:t>
        <a:bodyPr/>
        <a:lstStyle/>
        <a:p>
          <a:r>
            <a:rPr lang="zh-TW" altLang="en-US" sz="3800" dirty="0" smtClean="0">
              <a:solidFill>
                <a:schemeClr val="bg1"/>
              </a:solidFill>
              <a:latin typeface="微軟正黑體" panose="020B0604030504040204" pitchFamily="34" charset="-120"/>
              <a:ea typeface="微軟正黑體" panose="020B0604030504040204" pitchFamily="34" charset="-120"/>
            </a:rPr>
            <a:t>台灣科技大學  碩士</a:t>
          </a:r>
          <a:r>
            <a:rPr lang="en-US" altLang="zh-TW" sz="3800" dirty="0" smtClean="0">
              <a:solidFill>
                <a:schemeClr val="bg1"/>
              </a:solidFill>
              <a:latin typeface="微軟正黑體" panose="020B0604030504040204" pitchFamily="34" charset="-120"/>
              <a:ea typeface="微軟正黑體" panose="020B0604030504040204" pitchFamily="34" charset="-120"/>
            </a:rPr>
            <a:t>/</a:t>
          </a:r>
          <a:r>
            <a:rPr lang="zh-TW" altLang="en-US" sz="3800" dirty="0" smtClean="0">
              <a:solidFill>
                <a:schemeClr val="bg1"/>
              </a:solidFill>
              <a:latin typeface="微軟正黑體" panose="020B0604030504040204" pitchFamily="34" charset="-120"/>
              <a:ea typeface="微軟正黑體" panose="020B0604030504040204" pitchFamily="34" charset="-120"/>
            </a:rPr>
            <a:t>博士</a:t>
          </a:r>
          <a:endParaRPr lang="zh-TW" altLang="en-US" sz="3800" dirty="0"/>
        </a:p>
      </dgm:t>
    </dgm:pt>
    <dgm:pt modelId="{BDEF7058-E7D7-4348-9764-779E7DD85202}" type="parTrans" cxnId="{E66F86B1-0802-46E4-92C7-6827901A8EFB}">
      <dgm:prSet/>
      <dgm:spPr/>
      <dgm:t>
        <a:bodyPr/>
        <a:lstStyle/>
        <a:p>
          <a:endParaRPr lang="zh-TW" altLang="en-US"/>
        </a:p>
      </dgm:t>
    </dgm:pt>
    <dgm:pt modelId="{F3C349C8-00F7-43B6-BF35-AAE79363AB30}" type="sibTrans" cxnId="{E66F86B1-0802-46E4-92C7-6827901A8EFB}">
      <dgm:prSet/>
      <dgm:spPr/>
      <dgm:t>
        <a:bodyPr/>
        <a:lstStyle/>
        <a:p>
          <a:endParaRPr lang="zh-TW" altLang="en-US"/>
        </a:p>
      </dgm:t>
    </dgm:pt>
    <dgm:pt modelId="{4E5AEFE1-E4C0-4E2D-A5B4-E3068CFCB1DB}" type="pres">
      <dgm:prSet presAssocID="{662F61B9-4C7E-4BA3-880D-E2C6BEBD54EF}" presName="linearFlow" presStyleCnt="0">
        <dgm:presLayoutVars>
          <dgm:resizeHandles val="exact"/>
        </dgm:presLayoutVars>
      </dgm:prSet>
      <dgm:spPr/>
    </dgm:pt>
    <dgm:pt modelId="{7E672C98-B5C7-4AAF-975A-B97F0FBA84A1}" type="pres">
      <dgm:prSet presAssocID="{05E1BA4F-7008-418C-976E-2C5BD1F112A0}" presName="node" presStyleLbl="node1" presStyleIdx="0" presStyleCnt="3" custScaleX="205062">
        <dgm:presLayoutVars>
          <dgm:bulletEnabled val="1"/>
        </dgm:presLayoutVars>
      </dgm:prSet>
      <dgm:spPr/>
      <dgm:t>
        <a:bodyPr/>
        <a:lstStyle/>
        <a:p>
          <a:endParaRPr lang="zh-TW" altLang="en-US"/>
        </a:p>
      </dgm:t>
    </dgm:pt>
    <dgm:pt modelId="{3B9B6393-3826-4337-88E2-F943AD76F6EC}" type="pres">
      <dgm:prSet presAssocID="{243445B3-5E75-4841-856F-25C84E7C7DE2}" presName="sibTrans" presStyleLbl="sibTrans2D1" presStyleIdx="0" presStyleCnt="2"/>
      <dgm:spPr/>
      <dgm:t>
        <a:bodyPr/>
        <a:lstStyle/>
        <a:p>
          <a:endParaRPr lang="zh-TW" altLang="en-US"/>
        </a:p>
      </dgm:t>
    </dgm:pt>
    <dgm:pt modelId="{5E3B8E0A-612E-44B9-AA07-9EEE2E8A5AA1}" type="pres">
      <dgm:prSet presAssocID="{243445B3-5E75-4841-856F-25C84E7C7DE2}" presName="connectorText" presStyleLbl="sibTrans2D1" presStyleIdx="0" presStyleCnt="2"/>
      <dgm:spPr/>
      <dgm:t>
        <a:bodyPr/>
        <a:lstStyle/>
        <a:p>
          <a:endParaRPr lang="zh-TW" altLang="en-US"/>
        </a:p>
      </dgm:t>
    </dgm:pt>
    <dgm:pt modelId="{2880DED9-DBC6-4989-A9D3-D1DD572E8A56}" type="pres">
      <dgm:prSet presAssocID="{6496529B-BC7B-4B3F-ACB7-E04CFBF9038A}" presName="node" presStyleLbl="node1" presStyleIdx="1" presStyleCnt="3" custScaleX="204057" custLinFactNeighborX="-3033" custLinFactNeighborY="-2201">
        <dgm:presLayoutVars>
          <dgm:bulletEnabled val="1"/>
        </dgm:presLayoutVars>
      </dgm:prSet>
      <dgm:spPr/>
      <dgm:t>
        <a:bodyPr/>
        <a:lstStyle/>
        <a:p>
          <a:endParaRPr lang="zh-TW" altLang="en-US"/>
        </a:p>
      </dgm:t>
    </dgm:pt>
    <dgm:pt modelId="{E872ECBD-2DA9-4F1E-91DD-A7B3551724B2}" type="pres">
      <dgm:prSet presAssocID="{A1620CC9-1D2C-470E-AC96-213464618207}" presName="sibTrans" presStyleLbl="sibTrans2D1" presStyleIdx="1" presStyleCnt="2"/>
      <dgm:spPr/>
      <dgm:t>
        <a:bodyPr/>
        <a:lstStyle/>
        <a:p>
          <a:endParaRPr lang="zh-TW" altLang="en-US"/>
        </a:p>
      </dgm:t>
    </dgm:pt>
    <dgm:pt modelId="{2EE79FDD-0349-418E-B1D3-4E286C46A177}" type="pres">
      <dgm:prSet presAssocID="{A1620CC9-1D2C-470E-AC96-213464618207}" presName="connectorText" presStyleLbl="sibTrans2D1" presStyleIdx="1" presStyleCnt="2"/>
      <dgm:spPr/>
      <dgm:t>
        <a:bodyPr/>
        <a:lstStyle/>
        <a:p>
          <a:endParaRPr lang="zh-TW" altLang="en-US"/>
        </a:p>
      </dgm:t>
    </dgm:pt>
    <dgm:pt modelId="{2A64A0C5-D8E5-45F7-96EA-D0A3583B59CC}" type="pres">
      <dgm:prSet presAssocID="{0F3EBF63-8A98-4227-AE9C-D833C1F45288}" presName="node" presStyleLbl="node1" presStyleIdx="2" presStyleCnt="3" custScaleX="219204">
        <dgm:presLayoutVars>
          <dgm:bulletEnabled val="1"/>
        </dgm:presLayoutVars>
      </dgm:prSet>
      <dgm:spPr/>
      <dgm:t>
        <a:bodyPr/>
        <a:lstStyle/>
        <a:p>
          <a:endParaRPr lang="zh-TW" altLang="en-US"/>
        </a:p>
      </dgm:t>
    </dgm:pt>
  </dgm:ptLst>
  <dgm:cxnLst>
    <dgm:cxn modelId="{E6A5E3F9-9351-4127-ADC9-063FF7829C42}" srcId="{662F61B9-4C7E-4BA3-880D-E2C6BEBD54EF}" destId="{05E1BA4F-7008-418C-976E-2C5BD1F112A0}" srcOrd="0" destOrd="0" parTransId="{6C8A8EC2-F04A-4C46-A244-ED825521A6A0}" sibTransId="{243445B3-5E75-4841-856F-25C84E7C7DE2}"/>
    <dgm:cxn modelId="{5C8807FA-8FA9-4E5C-B745-229CD3ACE4B7}" type="presOf" srcId="{243445B3-5E75-4841-856F-25C84E7C7DE2}" destId="{3B9B6393-3826-4337-88E2-F943AD76F6EC}" srcOrd="0" destOrd="0" presId="urn:microsoft.com/office/officeart/2005/8/layout/process2"/>
    <dgm:cxn modelId="{2ABA808F-8991-4432-947D-3D064DAA4098}" type="presOf" srcId="{243445B3-5E75-4841-856F-25C84E7C7DE2}" destId="{5E3B8E0A-612E-44B9-AA07-9EEE2E8A5AA1}" srcOrd="1" destOrd="0" presId="urn:microsoft.com/office/officeart/2005/8/layout/process2"/>
    <dgm:cxn modelId="{28F21A5E-BE9F-4D59-A252-BF83B02384FA}" type="presOf" srcId="{A1620CC9-1D2C-470E-AC96-213464618207}" destId="{E872ECBD-2DA9-4F1E-91DD-A7B3551724B2}" srcOrd="0" destOrd="0" presId="urn:microsoft.com/office/officeart/2005/8/layout/process2"/>
    <dgm:cxn modelId="{81B5DECF-4EDB-49AD-8E65-9745C12C3BA4}" type="presOf" srcId="{A1620CC9-1D2C-470E-AC96-213464618207}" destId="{2EE79FDD-0349-418E-B1D3-4E286C46A177}" srcOrd="1" destOrd="0" presId="urn:microsoft.com/office/officeart/2005/8/layout/process2"/>
    <dgm:cxn modelId="{E66F86B1-0802-46E4-92C7-6827901A8EFB}" srcId="{662F61B9-4C7E-4BA3-880D-E2C6BEBD54EF}" destId="{0F3EBF63-8A98-4227-AE9C-D833C1F45288}" srcOrd="2" destOrd="0" parTransId="{BDEF7058-E7D7-4348-9764-779E7DD85202}" sibTransId="{F3C349C8-00F7-43B6-BF35-AAE79363AB30}"/>
    <dgm:cxn modelId="{20214184-D982-424D-B147-2D0465839334}" srcId="{662F61B9-4C7E-4BA3-880D-E2C6BEBD54EF}" destId="{6496529B-BC7B-4B3F-ACB7-E04CFBF9038A}" srcOrd="1" destOrd="0" parTransId="{DE7A1565-35B2-4B29-BDCA-D16CDDE20536}" sibTransId="{A1620CC9-1D2C-470E-AC96-213464618207}"/>
    <dgm:cxn modelId="{162A0A77-C989-4323-A3E5-C461C63A1EF1}" type="presOf" srcId="{6496529B-BC7B-4B3F-ACB7-E04CFBF9038A}" destId="{2880DED9-DBC6-4989-A9D3-D1DD572E8A56}" srcOrd="0" destOrd="0" presId="urn:microsoft.com/office/officeart/2005/8/layout/process2"/>
    <dgm:cxn modelId="{111FB828-CABB-4961-BCC8-3A972E795986}" type="presOf" srcId="{05E1BA4F-7008-418C-976E-2C5BD1F112A0}" destId="{7E672C98-B5C7-4AAF-975A-B97F0FBA84A1}" srcOrd="0" destOrd="0" presId="urn:microsoft.com/office/officeart/2005/8/layout/process2"/>
    <dgm:cxn modelId="{6824A3F1-ED98-46E5-B045-71F8EA33D001}" type="presOf" srcId="{662F61B9-4C7E-4BA3-880D-E2C6BEBD54EF}" destId="{4E5AEFE1-E4C0-4E2D-A5B4-E3068CFCB1DB}" srcOrd="0" destOrd="0" presId="urn:microsoft.com/office/officeart/2005/8/layout/process2"/>
    <dgm:cxn modelId="{BC12DDD8-A5C9-4666-BE30-0AAA0BCCA854}" type="presOf" srcId="{0F3EBF63-8A98-4227-AE9C-D833C1F45288}" destId="{2A64A0C5-D8E5-45F7-96EA-D0A3583B59CC}" srcOrd="0" destOrd="0" presId="urn:microsoft.com/office/officeart/2005/8/layout/process2"/>
    <dgm:cxn modelId="{BA80E13F-C79D-4986-95B7-86090547E571}" type="presParOf" srcId="{4E5AEFE1-E4C0-4E2D-A5B4-E3068CFCB1DB}" destId="{7E672C98-B5C7-4AAF-975A-B97F0FBA84A1}" srcOrd="0" destOrd="0" presId="urn:microsoft.com/office/officeart/2005/8/layout/process2"/>
    <dgm:cxn modelId="{5356C52A-F40A-4DEA-9EA7-357E4BA74CDE}" type="presParOf" srcId="{4E5AEFE1-E4C0-4E2D-A5B4-E3068CFCB1DB}" destId="{3B9B6393-3826-4337-88E2-F943AD76F6EC}" srcOrd="1" destOrd="0" presId="urn:microsoft.com/office/officeart/2005/8/layout/process2"/>
    <dgm:cxn modelId="{C6E8B9D7-B2C1-4B92-A8E5-3FA157AD005C}" type="presParOf" srcId="{3B9B6393-3826-4337-88E2-F943AD76F6EC}" destId="{5E3B8E0A-612E-44B9-AA07-9EEE2E8A5AA1}" srcOrd="0" destOrd="0" presId="urn:microsoft.com/office/officeart/2005/8/layout/process2"/>
    <dgm:cxn modelId="{B5B2A533-3261-4A2B-85B9-A79D703E7E5A}" type="presParOf" srcId="{4E5AEFE1-E4C0-4E2D-A5B4-E3068CFCB1DB}" destId="{2880DED9-DBC6-4989-A9D3-D1DD572E8A56}" srcOrd="2" destOrd="0" presId="urn:microsoft.com/office/officeart/2005/8/layout/process2"/>
    <dgm:cxn modelId="{AC30B023-09F2-4792-9D41-93A639239303}" type="presParOf" srcId="{4E5AEFE1-E4C0-4E2D-A5B4-E3068CFCB1DB}" destId="{E872ECBD-2DA9-4F1E-91DD-A7B3551724B2}" srcOrd="3" destOrd="0" presId="urn:microsoft.com/office/officeart/2005/8/layout/process2"/>
    <dgm:cxn modelId="{795A8A1F-F157-417E-AC2E-7DAF443FF682}" type="presParOf" srcId="{E872ECBD-2DA9-4F1E-91DD-A7B3551724B2}" destId="{2EE79FDD-0349-418E-B1D3-4E286C46A177}" srcOrd="0" destOrd="0" presId="urn:microsoft.com/office/officeart/2005/8/layout/process2"/>
    <dgm:cxn modelId="{2D1B67C1-273B-4FF1-B3D5-414EA5AAD028}" type="presParOf" srcId="{4E5AEFE1-E4C0-4E2D-A5B4-E3068CFCB1DB}" destId="{2A64A0C5-D8E5-45F7-96EA-D0A3583B59CC}" srcOrd="4" destOrd="0" presId="urn:microsoft.com/office/officeart/2005/8/layout/process2"/>
  </dgm:cxnLst>
  <dgm:bg/>
  <dgm:whole/>
</dgm:dataModel>
</file>

<file path=ppt/diagrams/data2.xml><?xml version="1.0" encoding="utf-8"?>
<dgm:dataModel xmlns:dgm="http://schemas.openxmlformats.org/drawingml/2006/diagram" xmlns:a="http://schemas.openxmlformats.org/drawingml/2006/main">
  <dgm:ptLst>
    <dgm:pt modelId="{662F61B9-4C7E-4BA3-880D-E2C6BEBD54EF}" type="doc">
      <dgm:prSet loTypeId="urn:microsoft.com/office/officeart/2005/8/layout/process2" loCatId="process" qsTypeId="urn:microsoft.com/office/officeart/2005/8/quickstyle/simple1" qsCatId="simple" csTypeId="urn:microsoft.com/office/officeart/2005/8/colors/colorful1#3" csCatId="colorful" phldr="1"/>
      <dgm:spPr/>
    </dgm:pt>
    <dgm:pt modelId="{05E1BA4F-7008-418C-976E-2C5BD1F112A0}">
      <dgm:prSet phldrT="[文字]" custT="1"/>
      <dgm:spPr/>
      <dgm:t>
        <a:bodyPr/>
        <a:lstStyle/>
        <a:p>
          <a:r>
            <a:rPr lang="zh-TW" altLang="en-US" sz="4000" dirty="0" smtClean="0">
              <a:solidFill>
                <a:schemeClr val="bg1"/>
              </a:solidFill>
              <a:latin typeface="微軟正黑體" panose="020B0604030504040204" pitchFamily="34" charset="-120"/>
              <a:ea typeface="微軟正黑體" panose="020B0604030504040204" pitchFamily="34" charset="-120"/>
            </a:rPr>
            <a:t>城市大學  五專畢業</a:t>
          </a:r>
          <a:endParaRPr lang="zh-TW" altLang="en-US" sz="4000" dirty="0"/>
        </a:p>
      </dgm:t>
    </dgm:pt>
    <dgm:pt modelId="{6C8A8EC2-F04A-4C46-A244-ED825521A6A0}" type="parTrans" cxnId="{E6A5E3F9-9351-4127-ADC9-063FF7829C42}">
      <dgm:prSet/>
      <dgm:spPr/>
      <dgm:t>
        <a:bodyPr/>
        <a:lstStyle/>
        <a:p>
          <a:endParaRPr lang="zh-TW" altLang="en-US"/>
        </a:p>
      </dgm:t>
    </dgm:pt>
    <dgm:pt modelId="{243445B3-5E75-4841-856F-25C84E7C7DE2}" type="sibTrans" cxnId="{E6A5E3F9-9351-4127-ADC9-063FF7829C42}">
      <dgm:prSet/>
      <dgm:spPr/>
      <dgm:t>
        <a:bodyPr/>
        <a:lstStyle/>
        <a:p>
          <a:endParaRPr lang="zh-TW" altLang="en-US"/>
        </a:p>
      </dgm:t>
    </dgm:pt>
    <dgm:pt modelId="{6496529B-BC7B-4B3F-ACB7-E04CFBF9038A}">
      <dgm:prSet phldrT="[文字]" custT="1"/>
      <dgm:spPr/>
      <dgm:t>
        <a:bodyPr/>
        <a:lstStyle/>
        <a:p>
          <a:r>
            <a:rPr lang="zh-TW" altLang="en-US" sz="4000" dirty="0" smtClean="0">
              <a:solidFill>
                <a:srgbClr val="0000CC"/>
              </a:solidFill>
              <a:latin typeface="微軟正黑體" panose="020B0604030504040204" pitchFamily="34" charset="-120"/>
              <a:ea typeface="微軟正黑體" panose="020B0604030504040204" pitchFamily="34" charset="-120"/>
            </a:rPr>
            <a:t>工作滿三年直攻碩士 </a:t>
          </a:r>
          <a:endParaRPr lang="zh-TW" altLang="en-US" sz="4000" dirty="0">
            <a:solidFill>
              <a:srgbClr val="0000CC"/>
            </a:solidFill>
          </a:endParaRPr>
        </a:p>
      </dgm:t>
    </dgm:pt>
    <dgm:pt modelId="{DE7A1565-35B2-4B29-BDCA-D16CDDE20536}" type="parTrans" cxnId="{20214184-D982-424D-B147-2D0465839334}">
      <dgm:prSet/>
      <dgm:spPr/>
      <dgm:t>
        <a:bodyPr/>
        <a:lstStyle/>
        <a:p>
          <a:endParaRPr lang="zh-TW" altLang="en-US"/>
        </a:p>
      </dgm:t>
    </dgm:pt>
    <dgm:pt modelId="{A1620CC9-1D2C-470E-AC96-213464618207}" type="sibTrans" cxnId="{20214184-D982-424D-B147-2D0465839334}">
      <dgm:prSet/>
      <dgm:spPr/>
      <dgm:t>
        <a:bodyPr/>
        <a:lstStyle/>
        <a:p>
          <a:endParaRPr lang="zh-TW" altLang="en-US"/>
        </a:p>
      </dgm:t>
    </dgm:pt>
    <dgm:pt modelId="{0F3EBF63-8A98-4227-AE9C-D833C1F45288}">
      <dgm:prSet phldrT="[文字]" custT="1"/>
      <dgm:spPr/>
      <dgm:t>
        <a:bodyPr/>
        <a:lstStyle/>
        <a:p>
          <a:r>
            <a:rPr lang="zh-TW" altLang="en-US" sz="4000" dirty="0" smtClean="0">
              <a:solidFill>
                <a:schemeClr val="bg1"/>
              </a:solidFill>
              <a:latin typeface="微軟正黑體" panose="020B0604030504040204" pitchFamily="34" charset="-120"/>
              <a:ea typeface="微軟正黑體" panose="020B0604030504040204" pitchFamily="34" charset="-120"/>
            </a:rPr>
            <a:t>中華大學  碩士</a:t>
          </a:r>
          <a:endParaRPr lang="zh-TW" altLang="en-US" sz="4000" dirty="0"/>
        </a:p>
      </dgm:t>
    </dgm:pt>
    <dgm:pt modelId="{BDEF7058-E7D7-4348-9764-779E7DD85202}" type="parTrans" cxnId="{E66F86B1-0802-46E4-92C7-6827901A8EFB}">
      <dgm:prSet/>
      <dgm:spPr/>
      <dgm:t>
        <a:bodyPr/>
        <a:lstStyle/>
        <a:p>
          <a:endParaRPr lang="zh-TW" altLang="en-US"/>
        </a:p>
      </dgm:t>
    </dgm:pt>
    <dgm:pt modelId="{F3C349C8-00F7-43B6-BF35-AAE79363AB30}" type="sibTrans" cxnId="{E66F86B1-0802-46E4-92C7-6827901A8EFB}">
      <dgm:prSet/>
      <dgm:spPr/>
      <dgm:t>
        <a:bodyPr/>
        <a:lstStyle/>
        <a:p>
          <a:endParaRPr lang="zh-TW" altLang="en-US"/>
        </a:p>
      </dgm:t>
    </dgm:pt>
    <dgm:pt modelId="{4E5AEFE1-E4C0-4E2D-A5B4-E3068CFCB1DB}" type="pres">
      <dgm:prSet presAssocID="{662F61B9-4C7E-4BA3-880D-E2C6BEBD54EF}" presName="linearFlow" presStyleCnt="0">
        <dgm:presLayoutVars>
          <dgm:resizeHandles val="exact"/>
        </dgm:presLayoutVars>
      </dgm:prSet>
      <dgm:spPr/>
    </dgm:pt>
    <dgm:pt modelId="{7E672C98-B5C7-4AAF-975A-B97F0FBA84A1}" type="pres">
      <dgm:prSet presAssocID="{05E1BA4F-7008-418C-976E-2C5BD1F112A0}" presName="node" presStyleLbl="node1" presStyleIdx="0" presStyleCnt="3" custScaleX="205062">
        <dgm:presLayoutVars>
          <dgm:bulletEnabled val="1"/>
        </dgm:presLayoutVars>
      </dgm:prSet>
      <dgm:spPr/>
      <dgm:t>
        <a:bodyPr/>
        <a:lstStyle/>
        <a:p>
          <a:endParaRPr lang="zh-TW" altLang="en-US"/>
        </a:p>
      </dgm:t>
    </dgm:pt>
    <dgm:pt modelId="{3B9B6393-3826-4337-88E2-F943AD76F6EC}" type="pres">
      <dgm:prSet presAssocID="{243445B3-5E75-4841-856F-25C84E7C7DE2}" presName="sibTrans" presStyleLbl="sibTrans2D1" presStyleIdx="0" presStyleCnt="2"/>
      <dgm:spPr/>
      <dgm:t>
        <a:bodyPr/>
        <a:lstStyle/>
        <a:p>
          <a:endParaRPr lang="zh-TW" altLang="en-US"/>
        </a:p>
      </dgm:t>
    </dgm:pt>
    <dgm:pt modelId="{5E3B8E0A-612E-44B9-AA07-9EEE2E8A5AA1}" type="pres">
      <dgm:prSet presAssocID="{243445B3-5E75-4841-856F-25C84E7C7DE2}" presName="connectorText" presStyleLbl="sibTrans2D1" presStyleIdx="0" presStyleCnt="2"/>
      <dgm:spPr/>
      <dgm:t>
        <a:bodyPr/>
        <a:lstStyle/>
        <a:p>
          <a:endParaRPr lang="zh-TW" altLang="en-US"/>
        </a:p>
      </dgm:t>
    </dgm:pt>
    <dgm:pt modelId="{2880DED9-DBC6-4989-A9D3-D1DD572E8A56}" type="pres">
      <dgm:prSet presAssocID="{6496529B-BC7B-4B3F-ACB7-E04CFBF9038A}" presName="node" presStyleLbl="node1" presStyleIdx="1" presStyleCnt="3" custScaleX="204057" custLinFactNeighborX="-3033" custLinFactNeighborY="-2201">
        <dgm:presLayoutVars>
          <dgm:bulletEnabled val="1"/>
        </dgm:presLayoutVars>
      </dgm:prSet>
      <dgm:spPr/>
      <dgm:t>
        <a:bodyPr/>
        <a:lstStyle/>
        <a:p>
          <a:endParaRPr lang="zh-TW" altLang="en-US"/>
        </a:p>
      </dgm:t>
    </dgm:pt>
    <dgm:pt modelId="{E872ECBD-2DA9-4F1E-91DD-A7B3551724B2}" type="pres">
      <dgm:prSet presAssocID="{A1620CC9-1D2C-470E-AC96-213464618207}" presName="sibTrans" presStyleLbl="sibTrans2D1" presStyleIdx="1" presStyleCnt="2"/>
      <dgm:spPr/>
      <dgm:t>
        <a:bodyPr/>
        <a:lstStyle/>
        <a:p>
          <a:endParaRPr lang="zh-TW" altLang="en-US"/>
        </a:p>
      </dgm:t>
    </dgm:pt>
    <dgm:pt modelId="{2EE79FDD-0349-418E-B1D3-4E286C46A177}" type="pres">
      <dgm:prSet presAssocID="{A1620CC9-1D2C-470E-AC96-213464618207}" presName="connectorText" presStyleLbl="sibTrans2D1" presStyleIdx="1" presStyleCnt="2"/>
      <dgm:spPr/>
      <dgm:t>
        <a:bodyPr/>
        <a:lstStyle/>
        <a:p>
          <a:endParaRPr lang="zh-TW" altLang="en-US"/>
        </a:p>
      </dgm:t>
    </dgm:pt>
    <dgm:pt modelId="{2A64A0C5-D8E5-45F7-96EA-D0A3583B59CC}" type="pres">
      <dgm:prSet presAssocID="{0F3EBF63-8A98-4227-AE9C-D833C1F45288}" presName="node" presStyleLbl="node1" presStyleIdx="2" presStyleCnt="3" custScaleX="204057">
        <dgm:presLayoutVars>
          <dgm:bulletEnabled val="1"/>
        </dgm:presLayoutVars>
      </dgm:prSet>
      <dgm:spPr/>
      <dgm:t>
        <a:bodyPr/>
        <a:lstStyle/>
        <a:p>
          <a:endParaRPr lang="zh-TW" altLang="en-US"/>
        </a:p>
      </dgm:t>
    </dgm:pt>
  </dgm:ptLst>
  <dgm:cxnLst>
    <dgm:cxn modelId="{E6A5E3F9-9351-4127-ADC9-063FF7829C42}" srcId="{662F61B9-4C7E-4BA3-880D-E2C6BEBD54EF}" destId="{05E1BA4F-7008-418C-976E-2C5BD1F112A0}" srcOrd="0" destOrd="0" parTransId="{6C8A8EC2-F04A-4C46-A244-ED825521A6A0}" sibTransId="{243445B3-5E75-4841-856F-25C84E7C7DE2}"/>
    <dgm:cxn modelId="{C9C0AC50-80B0-476E-BC86-EAAB355A98D3}" type="presOf" srcId="{A1620CC9-1D2C-470E-AC96-213464618207}" destId="{2EE79FDD-0349-418E-B1D3-4E286C46A177}" srcOrd="1" destOrd="0" presId="urn:microsoft.com/office/officeart/2005/8/layout/process2"/>
    <dgm:cxn modelId="{5399C955-D1CF-44AB-854A-6061A28C58D7}" type="presOf" srcId="{243445B3-5E75-4841-856F-25C84E7C7DE2}" destId="{5E3B8E0A-612E-44B9-AA07-9EEE2E8A5AA1}" srcOrd="1" destOrd="0" presId="urn:microsoft.com/office/officeart/2005/8/layout/process2"/>
    <dgm:cxn modelId="{8C7859EE-5607-4199-97A5-79B3A54F3345}" type="presOf" srcId="{662F61B9-4C7E-4BA3-880D-E2C6BEBD54EF}" destId="{4E5AEFE1-E4C0-4E2D-A5B4-E3068CFCB1DB}" srcOrd="0" destOrd="0" presId="urn:microsoft.com/office/officeart/2005/8/layout/process2"/>
    <dgm:cxn modelId="{639A02DC-DFA7-4585-957B-D19D71DD41AB}" type="presOf" srcId="{0F3EBF63-8A98-4227-AE9C-D833C1F45288}" destId="{2A64A0C5-D8E5-45F7-96EA-D0A3583B59CC}" srcOrd="0" destOrd="0" presId="urn:microsoft.com/office/officeart/2005/8/layout/process2"/>
    <dgm:cxn modelId="{AB79BDB0-82A1-42EA-8C0D-AF9566E2F55A}" type="presOf" srcId="{243445B3-5E75-4841-856F-25C84E7C7DE2}" destId="{3B9B6393-3826-4337-88E2-F943AD76F6EC}" srcOrd="0" destOrd="0" presId="urn:microsoft.com/office/officeart/2005/8/layout/process2"/>
    <dgm:cxn modelId="{2C145347-1392-4C20-9953-8CF029B24A88}" type="presOf" srcId="{05E1BA4F-7008-418C-976E-2C5BD1F112A0}" destId="{7E672C98-B5C7-4AAF-975A-B97F0FBA84A1}" srcOrd="0" destOrd="0" presId="urn:microsoft.com/office/officeart/2005/8/layout/process2"/>
    <dgm:cxn modelId="{C5032E31-A340-4508-9702-75C03ACBF4A7}" type="presOf" srcId="{A1620CC9-1D2C-470E-AC96-213464618207}" destId="{E872ECBD-2DA9-4F1E-91DD-A7B3551724B2}" srcOrd="0" destOrd="0" presId="urn:microsoft.com/office/officeart/2005/8/layout/process2"/>
    <dgm:cxn modelId="{E66F86B1-0802-46E4-92C7-6827901A8EFB}" srcId="{662F61B9-4C7E-4BA3-880D-E2C6BEBD54EF}" destId="{0F3EBF63-8A98-4227-AE9C-D833C1F45288}" srcOrd="2" destOrd="0" parTransId="{BDEF7058-E7D7-4348-9764-779E7DD85202}" sibTransId="{F3C349C8-00F7-43B6-BF35-AAE79363AB30}"/>
    <dgm:cxn modelId="{20214184-D982-424D-B147-2D0465839334}" srcId="{662F61B9-4C7E-4BA3-880D-E2C6BEBD54EF}" destId="{6496529B-BC7B-4B3F-ACB7-E04CFBF9038A}" srcOrd="1" destOrd="0" parTransId="{DE7A1565-35B2-4B29-BDCA-D16CDDE20536}" sibTransId="{A1620CC9-1D2C-470E-AC96-213464618207}"/>
    <dgm:cxn modelId="{02511D1A-0117-4F37-9A13-C84B2BB52B07}" type="presOf" srcId="{6496529B-BC7B-4B3F-ACB7-E04CFBF9038A}" destId="{2880DED9-DBC6-4989-A9D3-D1DD572E8A56}" srcOrd="0" destOrd="0" presId="urn:microsoft.com/office/officeart/2005/8/layout/process2"/>
    <dgm:cxn modelId="{43027B7E-6BF6-4408-B30C-C787578AA06A}" type="presParOf" srcId="{4E5AEFE1-E4C0-4E2D-A5B4-E3068CFCB1DB}" destId="{7E672C98-B5C7-4AAF-975A-B97F0FBA84A1}" srcOrd="0" destOrd="0" presId="urn:microsoft.com/office/officeart/2005/8/layout/process2"/>
    <dgm:cxn modelId="{71FB68AC-A54B-4C9B-B113-08B2DAA84746}" type="presParOf" srcId="{4E5AEFE1-E4C0-4E2D-A5B4-E3068CFCB1DB}" destId="{3B9B6393-3826-4337-88E2-F943AD76F6EC}" srcOrd="1" destOrd="0" presId="urn:microsoft.com/office/officeart/2005/8/layout/process2"/>
    <dgm:cxn modelId="{235DF383-2E5A-4A53-B324-01B71151B31B}" type="presParOf" srcId="{3B9B6393-3826-4337-88E2-F943AD76F6EC}" destId="{5E3B8E0A-612E-44B9-AA07-9EEE2E8A5AA1}" srcOrd="0" destOrd="0" presId="urn:microsoft.com/office/officeart/2005/8/layout/process2"/>
    <dgm:cxn modelId="{2BEFCAB3-87E9-4148-96BB-86E9C4451A1E}" type="presParOf" srcId="{4E5AEFE1-E4C0-4E2D-A5B4-E3068CFCB1DB}" destId="{2880DED9-DBC6-4989-A9D3-D1DD572E8A56}" srcOrd="2" destOrd="0" presId="urn:microsoft.com/office/officeart/2005/8/layout/process2"/>
    <dgm:cxn modelId="{5658A297-03C3-4AD3-A2E9-A382F451CA2E}" type="presParOf" srcId="{4E5AEFE1-E4C0-4E2D-A5B4-E3068CFCB1DB}" destId="{E872ECBD-2DA9-4F1E-91DD-A7B3551724B2}" srcOrd="3" destOrd="0" presId="urn:microsoft.com/office/officeart/2005/8/layout/process2"/>
    <dgm:cxn modelId="{0B4A2D36-6BC8-4093-9E68-2FD01FFD9882}" type="presParOf" srcId="{E872ECBD-2DA9-4F1E-91DD-A7B3551724B2}" destId="{2EE79FDD-0349-418E-B1D3-4E286C46A177}" srcOrd="0" destOrd="0" presId="urn:microsoft.com/office/officeart/2005/8/layout/process2"/>
    <dgm:cxn modelId="{CAD3C411-3165-4FD7-A624-2E40B87252EC}" type="presParOf" srcId="{4E5AEFE1-E4C0-4E2D-A5B4-E3068CFCB1DB}" destId="{2A64A0C5-D8E5-45F7-96EA-D0A3583B59CC}" srcOrd="4" destOrd="0" presId="urn:microsoft.com/office/officeart/2005/8/layout/process2"/>
  </dgm:cxnLst>
  <dgm:bg/>
  <dgm:whole/>
</dgm:dataModel>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2324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新細明體" pitchFamily="18" charset="-120"/>
              </a:defRPr>
            </a:lvl1pPr>
          </a:lstStyle>
          <a:p>
            <a:pPr>
              <a:defRPr/>
            </a:pPr>
            <a:endParaRPr lang="en-US" altLang="zh-TW"/>
          </a:p>
        </p:txBody>
      </p:sp>
      <p:sp>
        <p:nvSpPr>
          <p:cNvPr id="82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24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2324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2324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新細明體" pitchFamily="18" charset="-120"/>
              </a:defRPr>
            </a:lvl1pPr>
          </a:lstStyle>
          <a:p>
            <a:pPr>
              <a:defRPr/>
            </a:pPr>
            <a:fld id="{3C11EE7B-989A-4998-A114-BB82AD268B08}" type="slidenum">
              <a:rPr lang="en-US" altLang="zh-TW"/>
              <a:pPr>
                <a:defRPr/>
              </a:pPr>
              <a:t>‹#›</a:t>
            </a:fld>
            <a:endParaRPr lang="en-US" altLang="zh-TW"/>
          </a:p>
        </p:txBody>
      </p:sp>
    </p:spTree>
    <p:extLst>
      <p:ext uri="{BB962C8B-B14F-4D97-AF65-F5344CB8AC3E}">
        <p14:creationId xmlns:p14="http://schemas.microsoft.com/office/powerpoint/2010/main" xmlns="" val="29560766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C11EE7B-989A-4998-A114-BB82AD268B08}" type="slidenum">
              <a:rPr lang="en-US" altLang="zh-TW" smtClean="0"/>
              <a:pPr>
                <a:defRPr/>
              </a:pPr>
              <a:t>1</a:t>
            </a:fld>
            <a:endParaRPr lang="en-US"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C11EE7B-989A-4998-A114-BB82AD268B08}" type="slidenum">
              <a:rPr lang="en-US" altLang="zh-TW" smtClean="0"/>
              <a:pPr>
                <a:defRPr/>
              </a:pPr>
              <a:t>24</a:t>
            </a:fld>
            <a:endParaRPr lang="en-US" altLang="zh-TW"/>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98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198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fld id="{CB612039-22CB-4DF6-AB34-8EA9EFBAFAE4}" type="slidenum">
              <a:rPr lang="zh-TW" altLang="en-US" sz="1300">
                <a:solidFill>
                  <a:schemeClr val="tx1"/>
                </a:solidFill>
                <a:latin typeface="Arial" panose="020B0604020202020204" pitchFamily="34" charset="0"/>
                <a:ea typeface="新細明體" panose="02020500000000000000" pitchFamily="18" charset="-120"/>
              </a:rPr>
              <a:pPr/>
              <a:t>32</a:t>
            </a:fld>
            <a:endParaRPr lang="en-US" altLang="zh-TW" sz="1300">
              <a:solidFill>
                <a:schemeClr val="tx1"/>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xmlns="" val="1029854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C11EE7B-989A-4998-A114-BB82AD268B08}" type="slidenum">
              <a:rPr lang="en-US" altLang="zh-TW" smtClean="0"/>
              <a:pPr>
                <a:defRPr/>
              </a:pPr>
              <a:t>39</a:t>
            </a:fld>
            <a:endParaRPr lang="en-US" altLang="zh-TW"/>
          </a:p>
        </p:txBody>
      </p:sp>
    </p:spTree>
    <p:extLst>
      <p:ext uri="{BB962C8B-B14F-4D97-AF65-F5344CB8AC3E}">
        <p14:creationId xmlns:p14="http://schemas.microsoft.com/office/powerpoint/2010/main" xmlns="" val="2701737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投影片編號版面配置區 3"/>
          <p:cNvSpPr txBox="1">
            <a:spLocks noGrp="1"/>
          </p:cNvSpPr>
          <p:nvPr/>
        </p:nvSpPr>
        <p:spPr bwMode="auto">
          <a:xfrm>
            <a:off x="3856038" y="9440863"/>
            <a:ext cx="2949575"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83" tIns="47842" rIns="95683" bIns="47842" anchor="b"/>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r" eaLnBrk="1" hangingPunct="1"/>
            <a:fld id="{D790B40C-A271-4A16-9069-47E18C06A558}" type="slidenum">
              <a:rPr lang="zh-TW" altLang="en-US" sz="1300">
                <a:solidFill>
                  <a:schemeClr val="tx1"/>
                </a:solidFill>
                <a:latin typeface="Arial" panose="020B0604020202020204" pitchFamily="34" charset="0"/>
                <a:ea typeface="新細明體" panose="02020500000000000000" pitchFamily="18" charset="-120"/>
              </a:rPr>
              <a:pPr algn="r" eaLnBrk="1" hangingPunct="1"/>
              <a:t>42</a:t>
            </a:fld>
            <a:endParaRPr lang="en-US" altLang="zh-TW" sz="1300">
              <a:solidFill>
                <a:schemeClr val="tx1"/>
              </a:solidFill>
              <a:latin typeface="Arial" panose="020B0604020202020204" pitchFamily="34" charset="0"/>
              <a:ea typeface="新細明體" panose="02020500000000000000" pitchFamily="18" charset="-120"/>
            </a:endParaRPr>
          </a:p>
        </p:txBody>
      </p:sp>
      <p:sp>
        <p:nvSpPr>
          <p:cNvPr id="57348" name="Rectangle 6"/>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xmlns="" val="3815588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19" name="投影片編號版面配置區 3"/>
          <p:cNvSpPr txBox="1">
            <a:spLocks noGrp="1"/>
          </p:cNvSpPr>
          <p:nvPr/>
        </p:nvSpPr>
        <p:spPr bwMode="auto">
          <a:xfrm>
            <a:off x="3856038" y="9440863"/>
            <a:ext cx="2949575"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83" tIns="47842" rIns="95683" bIns="47842" anchor="b"/>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r" eaLnBrk="1" hangingPunct="1"/>
            <a:fld id="{3A106588-853B-4249-A7CA-E1AA46516CE3}" type="slidenum">
              <a:rPr lang="zh-TW" altLang="en-US" sz="1300">
                <a:solidFill>
                  <a:schemeClr val="tx1"/>
                </a:solidFill>
                <a:latin typeface="Arial" panose="020B0604020202020204" pitchFamily="34" charset="0"/>
                <a:ea typeface="新細明體" panose="02020500000000000000" pitchFamily="18" charset="-120"/>
              </a:rPr>
              <a:pPr algn="r" eaLnBrk="1" hangingPunct="1"/>
              <a:t>44</a:t>
            </a:fld>
            <a:endParaRPr lang="en-US" altLang="zh-TW" sz="1300">
              <a:solidFill>
                <a:schemeClr val="tx1"/>
              </a:solidFill>
              <a:latin typeface="Arial" panose="020B0604020202020204" pitchFamily="34" charset="0"/>
              <a:ea typeface="新細明體" panose="02020500000000000000" pitchFamily="18" charset="-120"/>
            </a:endParaRPr>
          </a:p>
        </p:txBody>
      </p:sp>
      <p:sp>
        <p:nvSpPr>
          <p:cNvPr id="60420" name="Rectangle 6"/>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xmlns="" val="342879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投影片編號版面配置區 3"/>
          <p:cNvSpPr txBox="1">
            <a:spLocks noGrp="1"/>
          </p:cNvSpPr>
          <p:nvPr/>
        </p:nvSpPr>
        <p:spPr bwMode="auto">
          <a:xfrm>
            <a:off x="3856038" y="9440863"/>
            <a:ext cx="2949575"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83" tIns="47842" rIns="95683" bIns="47842" anchor="b"/>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r" eaLnBrk="1" hangingPunct="1"/>
            <a:fld id="{887E2A75-3AB8-472D-84ED-4151217B553B}" type="slidenum">
              <a:rPr lang="zh-TW" altLang="en-US" sz="1300">
                <a:solidFill>
                  <a:schemeClr val="tx1"/>
                </a:solidFill>
                <a:latin typeface="Arial" panose="020B0604020202020204" pitchFamily="34" charset="0"/>
                <a:ea typeface="新細明體" panose="02020500000000000000" pitchFamily="18" charset="-120"/>
              </a:rPr>
              <a:pPr algn="r" eaLnBrk="1" hangingPunct="1"/>
              <a:t>45</a:t>
            </a:fld>
            <a:endParaRPr lang="en-US" altLang="zh-TW" sz="1300">
              <a:solidFill>
                <a:schemeClr val="tx1"/>
              </a:solidFill>
              <a:latin typeface="Arial" panose="020B0604020202020204" pitchFamily="34" charset="0"/>
              <a:ea typeface="新細明體" panose="02020500000000000000" pitchFamily="18" charset="-120"/>
            </a:endParaRPr>
          </a:p>
        </p:txBody>
      </p:sp>
      <p:sp>
        <p:nvSpPr>
          <p:cNvPr id="62468" name="Rectangle 6"/>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xmlns="" val="1125023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1" name="投影片編號版面配置區 3"/>
          <p:cNvSpPr txBox="1">
            <a:spLocks noGrp="1"/>
          </p:cNvSpPr>
          <p:nvPr/>
        </p:nvSpPr>
        <p:spPr bwMode="auto">
          <a:xfrm>
            <a:off x="3856038" y="9440863"/>
            <a:ext cx="2949575"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83" tIns="47842" rIns="95683" bIns="47842" anchor="b"/>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r" eaLnBrk="1" hangingPunct="1"/>
            <a:fld id="{0405BCD9-4E70-4760-AEE2-0A01710CB5E0}" type="slidenum">
              <a:rPr lang="zh-TW" altLang="en-US" sz="1300">
                <a:solidFill>
                  <a:schemeClr val="tx1"/>
                </a:solidFill>
                <a:latin typeface="Arial" panose="020B0604020202020204" pitchFamily="34" charset="0"/>
                <a:ea typeface="新細明體" panose="02020500000000000000" pitchFamily="18" charset="-120"/>
              </a:rPr>
              <a:pPr algn="r" eaLnBrk="1" hangingPunct="1"/>
              <a:t>46</a:t>
            </a:fld>
            <a:endParaRPr lang="en-US" altLang="zh-TW" sz="1300">
              <a:solidFill>
                <a:schemeClr val="tx1"/>
              </a:solidFill>
              <a:latin typeface="Arial" panose="020B0604020202020204" pitchFamily="34" charset="0"/>
              <a:ea typeface="新細明體" panose="02020500000000000000" pitchFamily="18" charset="-120"/>
            </a:endParaRPr>
          </a:p>
        </p:txBody>
      </p:sp>
      <p:sp>
        <p:nvSpPr>
          <p:cNvPr id="63492" name="Rectangle 6"/>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xmlns="" val="182845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C11EE7B-989A-4998-A114-BB82AD268B08}" type="slidenum">
              <a:rPr lang="en-US" altLang="zh-TW" smtClean="0"/>
              <a:pPr>
                <a:defRPr/>
              </a:pPr>
              <a:t>60</a:t>
            </a:fld>
            <a:endParaRPr lang="en-US" altLang="zh-TW"/>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4677C85-9EC6-4022-8256-2BBF7A342BC2}" type="slidenum">
              <a:rPr lang="en-US" altLang="zh-TW" smtClean="0"/>
              <a:pPr/>
              <a:t>61</a:t>
            </a:fld>
            <a:endParaRPr lang="en-US" altLang="zh-TW"/>
          </a:p>
        </p:txBody>
      </p:sp>
    </p:spTree>
    <p:extLst>
      <p:ext uri="{BB962C8B-B14F-4D97-AF65-F5344CB8AC3E}">
        <p14:creationId xmlns:p14="http://schemas.microsoft.com/office/powerpoint/2010/main" xmlns="" val="1011486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C11EE7B-989A-4998-A114-BB82AD268B08}" type="slidenum">
              <a:rPr lang="en-US" altLang="zh-TW" smtClean="0"/>
              <a:pPr>
                <a:defRPr/>
              </a:pPr>
              <a:t>62</a:t>
            </a:fld>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備忘稿版面配置區 2"/>
          <p:cNvSpPr>
            <a:spLocks noGrp="1"/>
          </p:cNvSpPr>
          <p:nvPr>
            <p:ph type="body" idx="1"/>
          </p:nvPr>
        </p:nvSpPr>
        <p:spPr/>
        <p:txBody>
          <a:bodyPr/>
          <a:lstStyle/>
          <a:p>
            <a:pPr marL="527050" indent="-171450" eaLnBrk="1" fontAlgn="auto" hangingPunct="1">
              <a:spcBef>
                <a:spcPts val="0"/>
              </a:spcBef>
              <a:spcAft>
                <a:spcPts val="0"/>
              </a:spcAft>
              <a:buFont typeface="Arial" pitchFamily="34" charset="0"/>
              <a:buChar char="•"/>
              <a:defRPr/>
            </a:pPr>
            <a:r>
              <a:rPr lang="zh-TW" altLang="en-US" dirty="0" smtClean="0">
                <a:latin typeface="標楷體" pitchFamily="65" charset="-120"/>
                <a:ea typeface="標楷體" pitchFamily="65" charset="-120"/>
              </a:rPr>
              <a:t>國中畢業後的進路選擇，是學生生涯規劃中首次面臨升學與職涯發展的重要抉擇</a:t>
            </a:r>
          </a:p>
          <a:p>
            <a:pPr marL="527050" indent="-171450" eaLnBrk="1" fontAlgn="auto" hangingPunct="1">
              <a:spcBef>
                <a:spcPts val="0"/>
              </a:spcBef>
              <a:spcAft>
                <a:spcPts val="0"/>
              </a:spcAft>
              <a:buFont typeface="Arial" pitchFamily="34" charset="0"/>
              <a:buChar char="•"/>
              <a:defRPr/>
            </a:pPr>
            <a:r>
              <a:rPr lang="en-US" altLang="zh-TW" dirty="0" smtClean="0">
                <a:latin typeface="標楷體" pitchFamily="65" charset="-120"/>
                <a:ea typeface="標楷體" pitchFamily="65" charset="-120"/>
              </a:rPr>
              <a:t>12</a:t>
            </a:r>
            <a:r>
              <a:rPr lang="zh-TW" altLang="en-US" dirty="0" smtClean="0">
                <a:latin typeface="標楷體" pitchFamily="65" charset="-120"/>
                <a:ea typeface="標楷體" pitchFamily="65" charset="-120"/>
              </a:rPr>
              <a:t>年國民基本教育即將上路，協助我們的孩子做出適性的正確選擇，將是許諾孩子一個快樂學習成長與具有競爭力未來的關鍵。 </a:t>
            </a:r>
            <a:endParaRPr lang="en-US" altLang="zh-TW" dirty="0" smtClean="0">
              <a:latin typeface="標楷體" pitchFamily="65" charset="-120"/>
              <a:ea typeface="標楷體" pitchFamily="65" charset="-120"/>
            </a:endParaRPr>
          </a:p>
          <a:p>
            <a:pPr eaLnBrk="1" fontAlgn="auto" hangingPunct="1">
              <a:spcBef>
                <a:spcPts val="0"/>
              </a:spcBef>
              <a:spcAft>
                <a:spcPts val="0"/>
              </a:spcAft>
              <a:defRPr/>
            </a:pPr>
            <a:endParaRPr lang="zh-TW" altLang="en-US" dirty="0" smtClean="0"/>
          </a:p>
          <a:p>
            <a:pPr eaLnBrk="1" fontAlgn="auto" hangingPunct="1">
              <a:spcBef>
                <a:spcPts val="0"/>
              </a:spcBef>
              <a:spcAft>
                <a:spcPts val="0"/>
              </a:spcAft>
              <a:defRPr/>
            </a:pPr>
            <a:endParaRPr lang="zh-TW" altLang="en-US" dirty="0"/>
          </a:p>
        </p:txBody>
      </p:sp>
      <p:sp>
        <p:nvSpPr>
          <p:cNvPr id="5018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eaLnBrk="1" hangingPunct="1"/>
            <a:fld id="{DD9A014F-E438-4962-A61E-9660B2151629}" type="slidenum">
              <a:rPr kumimoji="0" lang="zh-TW" altLang="en-US"/>
              <a:pPr eaLnBrk="1" hangingPunct="1"/>
              <a:t>5</a:t>
            </a:fld>
            <a:endParaRPr kumimoji="0" lang="zh-TW" altLang="en-US"/>
          </a:p>
        </p:txBody>
      </p:sp>
    </p:spTree>
    <p:extLst>
      <p:ext uri="{BB962C8B-B14F-4D97-AF65-F5344CB8AC3E}">
        <p14:creationId xmlns:p14="http://schemas.microsoft.com/office/powerpoint/2010/main" xmlns="" val="1808152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4677C85-9EC6-4022-8256-2BBF7A342BC2}" type="slidenum">
              <a:rPr lang="en-US" altLang="zh-TW" smtClean="0"/>
              <a:pPr/>
              <a:t>63</a:t>
            </a:fld>
            <a:endParaRPr lang="en-US" altLang="zh-TW"/>
          </a:p>
        </p:txBody>
      </p:sp>
    </p:spTree>
    <p:extLst>
      <p:ext uri="{BB962C8B-B14F-4D97-AF65-F5344CB8AC3E}">
        <p14:creationId xmlns:p14="http://schemas.microsoft.com/office/powerpoint/2010/main" xmlns="" val="2328398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C11EE7B-989A-4998-A114-BB82AD268B08}" type="slidenum">
              <a:rPr lang="en-US" altLang="zh-TW" smtClean="0"/>
              <a:pPr>
                <a:defRPr/>
              </a:pPr>
              <a:t>64</a:t>
            </a:fld>
            <a:endParaRPr lang="en-US"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4677C85-9EC6-4022-8256-2BBF7A342BC2}" type="slidenum">
              <a:rPr lang="en-US" altLang="zh-TW" smtClean="0"/>
              <a:pPr/>
              <a:t>65</a:t>
            </a:fld>
            <a:endParaRPr lang="en-US" altLang="zh-TW"/>
          </a:p>
        </p:txBody>
      </p:sp>
    </p:spTree>
    <p:extLst>
      <p:ext uri="{BB962C8B-B14F-4D97-AF65-F5344CB8AC3E}">
        <p14:creationId xmlns:p14="http://schemas.microsoft.com/office/powerpoint/2010/main" xmlns="" val="270227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備忘稿版面配置區 2"/>
          <p:cNvSpPr>
            <a:spLocks noGrp="1"/>
          </p:cNvSpPr>
          <p:nvPr>
            <p:ph type="body" idx="1"/>
          </p:nvPr>
        </p:nvSpPr>
        <p:spPr/>
        <p:txBody>
          <a:bodyPr/>
          <a:lstStyle/>
          <a:p>
            <a:pPr marL="171450" indent="-171450" eaLnBrk="1" fontAlgn="auto" hangingPunct="1">
              <a:spcBef>
                <a:spcPts val="0"/>
              </a:spcBef>
              <a:spcAft>
                <a:spcPts val="0"/>
              </a:spcAft>
              <a:buFont typeface="Arial" pitchFamily="34" charset="0"/>
              <a:buChar char="•"/>
              <a:defRPr/>
            </a:pPr>
            <a:r>
              <a:rPr lang="zh-TW" altLang="en-US" dirty="0" smtClean="0">
                <a:latin typeface="標楷體" pitchFamily="65" charset="-120"/>
                <a:ea typeface="標楷體" pitchFamily="65" charset="-120"/>
              </a:rPr>
              <a:t>高中升學進路依然暢通類如中山高速公路，而高職五專技職教育體系也早已成為寬廣且四通八達的第二條國道高速公路，兼具有升學進階 道路科技大學、碩士、博士學程，及以務實致用為導向</a:t>
            </a:r>
            <a:r>
              <a:rPr lang="zh-TW" altLang="en-US" dirty="0" smtClean="0">
                <a:latin typeface="標楷體" pitchFamily="65" charset="-120"/>
              </a:rPr>
              <a:t>。</a:t>
            </a:r>
            <a:endParaRPr lang="en-US" altLang="zh-TW" dirty="0" smtClean="0">
              <a:latin typeface="標楷體" pitchFamily="65" charset="-120"/>
            </a:endParaRPr>
          </a:p>
          <a:p>
            <a:pPr marL="171450" indent="-171450" eaLnBrk="1" fontAlgn="auto" hangingPunct="1">
              <a:spcBef>
                <a:spcPts val="0"/>
              </a:spcBef>
              <a:spcAft>
                <a:spcPts val="0"/>
              </a:spcAft>
              <a:buFont typeface="Arial" pitchFamily="34" charset="0"/>
              <a:buChar char="•"/>
              <a:defRPr/>
            </a:pPr>
            <a:r>
              <a:rPr lang="zh-TW" altLang="en-US" dirty="0" smtClean="0">
                <a:latin typeface="標楷體" pitchFamily="65" charset="-120"/>
                <a:ea typeface="標楷體" pitchFamily="65" charset="-120"/>
              </a:rPr>
              <a:t>升學應選擇符合自己性向、興趣或能力的學校就讀，國中畢業後的升學進路主要可以區分為「進高中」、「選技職」兩種不同的進路，包含有五專、高職、高中、綜合高中、進修學校或軍校及警校等升學進路等，因應十二年國民基本教育的實施，尤其鼓勵就近入學、公私立高中職學費齊一以及高職免學費先行的措施，讓多數學生的選擇趨於符合自己的能力、興趣及性向。</a:t>
            </a:r>
            <a:r>
              <a:rPr lang="zh-TW" altLang="en-US" dirty="0" smtClean="0"/>
              <a:t> </a:t>
            </a:r>
          </a:p>
          <a:p>
            <a:pPr eaLnBrk="1" fontAlgn="auto" hangingPunct="1">
              <a:spcBef>
                <a:spcPts val="0"/>
              </a:spcBef>
              <a:spcAft>
                <a:spcPts val="0"/>
              </a:spcAft>
              <a:defRPr/>
            </a:pPr>
            <a:endParaRPr lang="zh-TW" altLang="en-US" dirty="0"/>
          </a:p>
        </p:txBody>
      </p:sp>
      <p:sp>
        <p:nvSpPr>
          <p:cNvPr id="5120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eaLnBrk="1" hangingPunct="1"/>
            <a:fld id="{DE900288-99F7-4B44-B8CD-35B58942F700}" type="slidenum">
              <a:rPr kumimoji="0" lang="zh-TW" altLang="en-US"/>
              <a:pPr eaLnBrk="1" hangingPunct="1"/>
              <a:t>6</a:t>
            </a:fld>
            <a:endParaRPr kumimoji="0" lang="zh-TW" altLang="en-US"/>
          </a:p>
        </p:txBody>
      </p:sp>
    </p:spTree>
    <p:extLst>
      <p:ext uri="{BB962C8B-B14F-4D97-AF65-F5344CB8AC3E}">
        <p14:creationId xmlns:p14="http://schemas.microsoft.com/office/powerpoint/2010/main" xmlns="" val="2986603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C11EE7B-989A-4998-A114-BB82AD268B08}" type="slidenum">
              <a:rPr lang="en-US" altLang="zh-TW" smtClean="0"/>
              <a:pPr>
                <a:defRPr/>
              </a:pPr>
              <a:t>7</a:t>
            </a:fld>
            <a:endParaRPr lang="en-US"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79D8CBE-BBE5-4F22-8779-916487E40C9F}" type="slidenum">
              <a:rPr lang="en-US" altLang="zh-TW" smtClean="0"/>
              <a:pPr>
                <a:defRPr/>
              </a:pPr>
              <a:t>9</a:t>
            </a:fld>
            <a:endParaRPr lang="en-US"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C11EE7B-989A-4998-A114-BB82AD268B08}" type="slidenum">
              <a:rPr lang="en-US" altLang="zh-TW" smtClean="0"/>
              <a:pPr>
                <a:defRPr/>
              </a:pPr>
              <a:t>10</a:t>
            </a:fld>
            <a:endParaRPr lang="en-US"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B756E45-6283-4900-B928-ADB12792D056}" type="slidenum">
              <a:rPr lang="en-US" altLang="zh-TW" smtClean="0"/>
              <a:pPr>
                <a:defRPr/>
              </a:pPr>
              <a:t>15</a:t>
            </a:fld>
            <a:endParaRPr lang="en-US"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Sylfaen" pitchFamily="18" charset="0"/>
                <a:ea typeface="標楷體" pitchFamily="65" charset="-120"/>
              </a:defRPr>
            </a:lvl1pPr>
            <a:lvl2pPr marL="742950" indent="-285750" eaLnBrk="0" hangingPunct="0">
              <a:defRPr kumimoji="1">
                <a:solidFill>
                  <a:schemeClr val="tx1"/>
                </a:solidFill>
                <a:latin typeface="Sylfaen" pitchFamily="18" charset="0"/>
                <a:ea typeface="標楷體" pitchFamily="65" charset="-120"/>
              </a:defRPr>
            </a:lvl2pPr>
            <a:lvl3pPr marL="1143000" indent="-228600" eaLnBrk="0" hangingPunct="0">
              <a:defRPr kumimoji="1">
                <a:solidFill>
                  <a:schemeClr val="tx1"/>
                </a:solidFill>
                <a:latin typeface="Sylfaen" pitchFamily="18" charset="0"/>
                <a:ea typeface="標楷體" pitchFamily="65" charset="-120"/>
              </a:defRPr>
            </a:lvl3pPr>
            <a:lvl4pPr marL="1600200" indent="-228600" eaLnBrk="0" hangingPunct="0">
              <a:defRPr kumimoji="1">
                <a:solidFill>
                  <a:schemeClr val="tx1"/>
                </a:solidFill>
                <a:latin typeface="Sylfaen" pitchFamily="18" charset="0"/>
                <a:ea typeface="標楷體" pitchFamily="65" charset="-120"/>
              </a:defRPr>
            </a:lvl4pPr>
            <a:lvl5pPr marL="2057400" indent="-228600" eaLnBrk="0" hangingPunct="0">
              <a:defRPr kumimoji="1">
                <a:solidFill>
                  <a:schemeClr val="tx1"/>
                </a:solidFill>
                <a:latin typeface="Sylfaen" pitchFamily="18" charset="0"/>
                <a:ea typeface="標楷體" pitchFamily="65" charset="-120"/>
              </a:defRPr>
            </a:lvl5pPr>
            <a:lvl6pPr marL="2514600" indent="-228600" eaLnBrk="0" fontAlgn="base" hangingPunct="0">
              <a:spcBef>
                <a:spcPct val="0"/>
              </a:spcBef>
              <a:spcAft>
                <a:spcPct val="0"/>
              </a:spcAft>
              <a:defRPr kumimoji="1">
                <a:solidFill>
                  <a:schemeClr val="tx1"/>
                </a:solidFill>
                <a:latin typeface="Sylfaen" pitchFamily="18" charset="0"/>
                <a:ea typeface="標楷體" pitchFamily="65" charset="-120"/>
              </a:defRPr>
            </a:lvl6pPr>
            <a:lvl7pPr marL="2971800" indent="-228600" eaLnBrk="0" fontAlgn="base" hangingPunct="0">
              <a:spcBef>
                <a:spcPct val="0"/>
              </a:spcBef>
              <a:spcAft>
                <a:spcPct val="0"/>
              </a:spcAft>
              <a:defRPr kumimoji="1">
                <a:solidFill>
                  <a:schemeClr val="tx1"/>
                </a:solidFill>
                <a:latin typeface="Sylfaen" pitchFamily="18" charset="0"/>
                <a:ea typeface="標楷體" pitchFamily="65" charset="-120"/>
              </a:defRPr>
            </a:lvl7pPr>
            <a:lvl8pPr marL="3429000" indent="-228600" eaLnBrk="0" fontAlgn="base" hangingPunct="0">
              <a:spcBef>
                <a:spcPct val="0"/>
              </a:spcBef>
              <a:spcAft>
                <a:spcPct val="0"/>
              </a:spcAft>
              <a:defRPr kumimoji="1">
                <a:solidFill>
                  <a:schemeClr val="tx1"/>
                </a:solidFill>
                <a:latin typeface="Sylfaen" pitchFamily="18" charset="0"/>
                <a:ea typeface="標楷體" pitchFamily="65" charset="-120"/>
              </a:defRPr>
            </a:lvl8pPr>
            <a:lvl9pPr marL="3886200" indent="-228600" eaLnBrk="0" fontAlgn="base" hangingPunct="0">
              <a:spcBef>
                <a:spcPct val="0"/>
              </a:spcBef>
              <a:spcAft>
                <a:spcPct val="0"/>
              </a:spcAft>
              <a:defRPr kumimoji="1">
                <a:solidFill>
                  <a:schemeClr val="tx1"/>
                </a:solidFill>
                <a:latin typeface="Sylfaen" pitchFamily="18" charset="0"/>
                <a:ea typeface="標楷體" pitchFamily="65" charset="-120"/>
              </a:defRPr>
            </a:lvl9pPr>
          </a:lstStyle>
          <a:p>
            <a:pPr eaLnBrk="1" hangingPunct="1"/>
            <a:fld id="{340E5C45-201F-49CD-99DC-3A2BF4CC9172}" type="slidenum">
              <a:rPr lang="zh-TW" altLang="en-US" smtClean="0">
                <a:latin typeface="Arial" pitchFamily="34" charset="0"/>
                <a:ea typeface="新細明體" pitchFamily="18" charset="-120"/>
              </a:rPr>
              <a:pPr eaLnBrk="1" hangingPunct="1"/>
              <a:t>16</a:t>
            </a:fld>
            <a:endParaRPr lang="en-US" altLang="zh-TW" smtClean="0">
              <a:latin typeface="Arial" pitchFamily="34" charset="0"/>
              <a:ea typeface="新細明體" pitchFamily="18" charset="-12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dirty="0" smtClean="0">
              <a:latin typeface="Arial" pitchFamily="34" charset="0"/>
            </a:endParaRPr>
          </a:p>
        </p:txBody>
      </p:sp>
    </p:spTree>
    <p:extLst>
      <p:ext uri="{BB962C8B-B14F-4D97-AF65-F5344CB8AC3E}">
        <p14:creationId xmlns:p14="http://schemas.microsoft.com/office/powerpoint/2010/main" xmlns="" val="2552401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4677C85-9EC6-4022-8256-2BBF7A342BC2}" type="slidenum">
              <a:rPr lang="en-US" altLang="zh-TW" smtClean="0"/>
              <a:pPr/>
              <a:t>17</a:t>
            </a:fld>
            <a:endParaRPr lang="en-US" altLang="zh-TW"/>
          </a:p>
        </p:txBody>
      </p:sp>
    </p:spTree>
    <p:extLst>
      <p:ext uri="{BB962C8B-B14F-4D97-AF65-F5344CB8AC3E}">
        <p14:creationId xmlns:p14="http://schemas.microsoft.com/office/powerpoint/2010/main" xmlns="" val="1619579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2.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標題投影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7" descr="line-G"/>
          <p:cNvPicPr>
            <a:picLocks noChangeAspect="1" noChangeArrowheads="1" noCrop="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700338" y="6567488"/>
            <a:ext cx="4060825"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2" name="Rectangle 2"/>
          <p:cNvSpPr>
            <a:spLocks noGrp="1" noChangeArrowheads="1"/>
          </p:cNvSpPr>
          <p:nvPr>
            <p:ph type="ctrTitle"/>
          </p:nvPr>
        </p:nvSpPr>
        <p:spPr>
          <a:xfrm>
            <a:off x="762000" y="1371600"/>
            <a:ext cx="7696200" cy="2057400"/>
          </a:xfrm>
        </p:spPr>
        <p:txBody>
          <a:bodyPr anchor="ctr"/>
          <a:lstStyle>
            <a:lvl1pPr algn="ctr">
              <a:defRPr sz="4400" b="0"/>
            </a:lvl1pPr>
          </a:lstStyle>
          <a:p>
            <a:r>
              <a:rPr lang="zh-TW" altLang="en-US"/>
              <a:t>按一下以編輯母片標題樣式</a:t>
            </a:r>
          </a:p>
        </p:txBody>
      </p:sp>
      <p:sp>
        <p:nvSpPr>
          <p:cNvPr id="394243" name="Rectangle 3"/>
          <p:cNvSpPr>
            <a:spLocks noGrp="1" noChangeArrowheads="1"/>
          </p:cNvSpPr>
          <p:nvPr>
            <p:ph type="subTitle" idx="1"/>
          </p:nvPr>
        </p:nvSpPr>
        <p:spPr>
          <a:xfrm>
            <a:off x="1187450" y="3765550"/>
            <a:ext cx="7270750" cy="2057400"/>
          </a:xfrm>
        </p:spPr>
        <p:txBody>
          <a:bodyPr anchor="ctr"/>
          <a:lstStyle>
            <a:lvl1pPr marL="0" indent="0">
              <a:buFont typeface="Wingdings" pitchFamily="2" charset="2"/>
              <a:buNone/>
              <a:defRPr>
                <a:solidFill>
                  <a:schemeClr val="tx2"/>
                </a:solidFill>
                <a:latin typeface="Arial" charset="0"/>
              </a:defRPr>
            </a:lvl1pPr>
          </a:lstStyle>
          <a:p>
            <a:r>
              <a:rPr lang="zh-TW" altLang="en-US"/>
              <a:t>按一下以編輯母片副標題樣式</a:t>
            </a:r>
          </a:p>
        </p:txBody>
      </p:sp>
      <p:sp>
        <p:nvSpPr>
          <p:cNvPr id="5"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xfrm>
            <a:off x="6553200" y="6248400"/>
            <a:ext cx="2133600" cy="457200"/>
          </a:xfrm>
        </p:spPr>
        <p:txBody>
          <a:bodyPr/>
          <a:lstStyle>
            <a:lvl1pPr>
              <a:defRPr b="1"/>
            </a:lvl1pPr>
          </a:lstStyle>
          <a:p>
            <a:pPr>
              <a:defRPr/>
            </a:pPr>
            <a:fld id="{F4C201E8-AB73-4FFF-BF61-7AE60060C1E2}" type="slidenum">
              <a:rPr lang="en-US" altLang="zh-TW"/>
              <a:pPr>
                <a:defRPr/>
              </a:pPr>
              <a:t>‹#›</a:t>
            </a:fld>
            <a:endParaRPr lang="en-US" altLang="zh-TW"/>
          </a:p>
        </p:txBody>
      </p:sp>
    </p:spTree>
    <p:extLst>
      <p:ext uri="{BB962C8B-B14F-4D97-AF65-F5344CB8AC3E}">
        <p14:creationId xmlns:p14="http://schemas.microsoft.com/office/powerpoint/2010/main" xmlns="" val="2352127912"/>
      </p:ext>
    </p:extLst>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5" name="Rectangle 5"/>
          <p:cNvSpPr>
            <a:spLocks noGrp="1" noChangeArrowheads="1"/>
          </p:cNvSpPr>
          <p:nvPr>
            <p:ph type="sldNum" sz="quarter" idx="11"/>
          </p:nvPr>
        </p:nvSpPr>
        <p:spPr>
          <a:ln/>
        </p:spPr>
        <p:txBody>
          <a:bodyPr/>
          <a:lstStyle>
            <a:lvl1pPr>
              <a:defRPr/>
            </a:lvl1pPr>
          </a:lstStyle>
          <a:p>
            <a:pPr>
              <a:defRPr/>
            </a:pPr>
            <a:fld id="{F00CA0D4-945E-45B3-A516-26F0FB90D725}" type="slidenum">
              <a:rPr lang="en-US" altLang="zh-TW"/>
              <a:pPr>
                <a:defRPr/>
              </a:pPr>
              <a:t>‹#›</a:t>
            </a:fld>
            <a:endParaRPr lang="en-US" altLang="zh-TW"/>
          </a:p>
        </p:txBody>
      </p:sp>
      <p:sp>
        <p:nvSpPr>
          <p:cNvPr id="6"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23475255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32588" y="404813"/>
            <a:ext cx="2016125" cy="5726112"/>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4213" y="404813"/>
            <a:ext cx="5895975" cy="572611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5" name="Rectangle 5"/>
          <p:cNvSpPr>
            <a:spLocks noGrp="1" noChangeArrowheads="1"/>
          </p:cNvSpPr>
          <p:nvPr>
            <p:ph type="sldNum" sz="quarter" idx="11"/>
          </p:nvPr>
        </p:nvSpPr>
        <p:spPr>
          <a:ln/>
        </p:spPr>
        <p:txBody>
          <a:bodyPr/>
          <a:lstStyle>
            <a:lvl1pPr>
              <a:defRPr/>
            </a:lvl1pPr>
          </a:lstStyle>
          <a:p>
            <a:pPr>
              <a:defRPr/>
            </a:pPr>
            <a:fld id="{6C3E6DA9-C5FC-491D-9123-05A36E4B4700}" type="slidenum">
              <a:rPr lang="en-US" altLang="zh-TW"/>
              <a:pPr>
                <a:defRPr/>
              </a:pPr>
              <a:t>‹#›</a:t>
            </a:fld>
            <a:endParaRPr lang="en-US" altLang="zh-TW"/>
          </a:p>
        </p:txBody>
      </p:sp>
      <p:sp>
        <p:nvSpPr>
          <p:cNvPr id="6"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41704146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4213" y="404813"/>
            <a:ext cx="8064500" cy="57261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4" name="Rectangle 5"/>
          <p:cNvSpPr>
            <a:spLocks noGrp="1" noChangeArrowheads="1"/>
          </p:cNvSpPr>
          <p:nvPr>
            <p:ph type="sldNum" sz="quarter" idx="11"/>
          </p:nvPr>
        </p:nvSpPr>
        <p:spPr>
          <a:ln/>
        </p:spPr>
        <p:txBody>
          <a:bodyPr/>
          <a:lstStyle>
            <a:lvl1pPr>
              <a:defRPr/>
            </a:lvl1pPr>
          </a:lstStyle>
          <a:p>
            <a:pPr>
              <a:defRPr/>
            </a:pPr>
            <a:fld id="{6D143728-9652-4F6B-AC7A-D7277DDA8E56}" type="slidenum">
              <a:rPr lang="en-US" altLang="zh-TW"/>
              <a:pPr>
                <a:defRPr/>
              </a:pPr>
              <a:t>‹#›</a:t>
            </a:fld>
            <a:endParaRPr lang="en-US" altLang="zh-TW"/>
          </a:p>
        </p:txBody>
      </p:sp>
      <p:sp>
        <p:nvSpPr>
          <p:cNvPr id="5"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409666924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84213" y="404813"/>
            <a:ext cx="8064500" cy="6477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116013" y="1196975"/>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983163" y="1196975"/>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116013" y="3740150"/>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983163" y="3740150"/>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8" name="Rectangle 5"/>
          <p:cNvSpPr>
            <a:spLocks noGrp="1" noChangeArrowheads="1"/>
          </p:cNvSpPr>
          <p:nvPr>
            <p:ph type="sldNum" sz="quarter" idx="11"/>
          </p:nvPr>
        </p:nvSpPr>
        <p:spPr>
          <a:ln/>
        </p:spPr>
        <p:txBody>
          <a:bodyPr/>
          <a:lstStyle>
            <a:lvl1pPr>
              <a:defRPr/>
            </a:lvl1pPr>
          </a:lstStyle>
          <a:p>
            <a:pPr>
              <a:defRPr/>
            </a:pPr>
            <a:fld id="{322172B2-9C29-4FBA-B5B6-9E4E166C4947}" type="slidenum">
              <a:rPr lang="en-US" altLang="zh-TW"/>
              <a:pPr>
                <a:defRPr/>
              </a:pPr>
              <a:t>‹#›</a:t>
            </a:fld>
            <a:endParaRPr lang="en-US" altLang="zh-TW"/>
          </a:p>
        </p:txBody>
      </p:sp>
      <p:sp>
        <p:nvSpPr>
          <p:cNvPr id="9"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2523241724"/>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title" preserve="1">
  <p:cSld name="標題投影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7" descr="line-G"/>
          <p:cNvPicPr>
            <a:picLocks noChangeAspect="1" noChangeArrowheads="1" noCrop="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700338" y="6567488"/>
            <a:ext cx="4060825"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2" name="Rectangle 2"/>
          <p:cNvSpPr>
            <a:spLocks noGrp="1" noChangeArrowheads="1"/>
          </p:cNvSpPr>
          <p:nvPr>
            <p:ph type="ctrTitle"/>
          </p:nvPr>
        </p:nvSpPr>
        <p:spPr>
          <a:xfrm>
            <a:off x="762000" y="1371600"/>
            <a:ext cx="7696200" cy="2057400"/>
          </a:xfrm>
        </p:spPr>
        <p:txBody>
          <a:bodyPr anchor="ctr"/>
          <a:lstStyle>
            <a:lvl1pPr algn="ctr">
              <a:defRPr sz="4400" b="0"/>
            </a:lvl1pPr>
          </a:lstStyle>
          <a:p>
            <a:r>
              <a:rPr lang="zh-TW" altLang="en-US"/>
              <a:t>按一下以編輯母片標題樣式</a:t>
            </a:r>
          </a:p>
        </p:txBody>
      </p:sp>
      <p:sp>
        <p:nvSpPr>
          <p:cNvPr id="394243" name="Rectangle 3"/>
          <p:cNvSpPr>
            <a:spLocks noGrp="1" noChangeArrowheads="1"/>
          </p:cNvSpPr>
          <p:nvPr>
            <p:ph type="subTitle" idx="1"/>
          </p:nvPr>
        </p:nvSpPr>
        <p:spPr>
          <a:xfrm>
            <a:off x="1187450" y="3765550"/>
            <a:ext cx="7270750" cy="2057400"/>
          </a:xfrm>
        </p:spPr>
        <p:txBody>
          <a:bodyPr anchor="ctr"/>
          <a:lstStyle>
            <a:lvl1pPr marL="0" indent="0">
              <a:buFont typeface="Wingdings" pitchFamily="2" charset="2"/>
              <a:buNone/>
              <a:defRPr>
                <a:solidFill>
                  <a:schemeClr val="tx2"/>
                </a:solidFill>
                <a:latin typeface="Arial" charset="0"/>
              </a:defRPr>
            </a:lvl1pPr>
          </a:lstStyle>
          <a:p>
            <a:r>
              <a:rPr lang="zh-TW" altLang="en-US"/>
              <a:t>按一下以編輯母片副標題樣式</a:t>
            </a:r>
          </a:p>
        </p:txBody>
      </p:sp>
      <p:sp>
        <p:nvSpPr>
          <p:cNvPr id="5"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solidFill>
                <a:srgbClr val="FFFFFF"/>
              </a:solidFill>
            </a:endParaRPr>
          </a:p>
        </p:txBody>
      </p:sp>
      <p:sp>
        <p:nvSpPr>
          <p:cNvPr id="7" name="Rectangle 6"/>
          <p:cNvSpPr>
            <a:spLocks noGrp="1" noChangeArrowheads="1"/>
          </p:cNvSpPr>
          <p:nvPr>
            <p:ph type="sldNum" sz="quarter" idx="12"/>
          </p:nvPr>
        </p:nvSpPr>
        <p:spPr>
          <a:xfrm>
            <a:off x="6553200" y="6248400"/>
            <a:ext cx="2133600" cy="457200"/>
          </a:xfrm>
        </p:spPr>
        <p:txBody>
          <a:bodyPr/>
          <a:lstStyle>
            <a:lvl1pPr>
              <a:defRPr b="1"/>
            </a:lvl1pPr>
          </a:lstStyle>
          <a:p>
            <a:pPr>
              <a:defRPr/>
            </a:pPr>
            <a:fld id="{F4C201E8-AB73-4FFF-BF61-7AE60060C1E2}"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601289964"/>
      </p:ext>
    </p:extLst>
  </p:cSld>
  <p:clrMapOvr>
    <a:masterClrMapping/>
  </p:clrMapOvr>
  <p:transition spd="slow"/>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E6C50A12-3D45-4523-8C0F-CF7CC56BA506}" type="slidenum">
              <a:rPr lang="en-US" altLang="zh-TW">
                <a:solidFill>
                  <a:srgbClr val="FFFFFF"/>
                </a:solidFill>
              </a:rPr>
              <a:pPr>
                <a:defRPr/>
              </a:pPr>
              <a:t>‹#›</a:t>
            </a:fld>
            <a:endParaRPr lang="en-US" altLang="zh-TW">
              <a:solidFill>
                <a:srgbClr val="FFFFFF"/>
              </a:solidFill>
            </a:endParaRPr>
          </a:p>
        </p:txBody>
      </p:sp>
      <p:sp>
        <p:nvSpPr>
          <p:cNvPr id="6"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147040425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B411E4-B3F6-4AD6-BEF9-6824E9E850AD}" type="slidenum">
              <a:rPr lang="en-US" altLang="zh-TW">
                <a:solidFill>
                  <a:srgbClr val="FFFFFF"/>
                </a:solidFill>
              </a:rPr>
              <a:pPr>
                <a:defRPr/>
              </a:pPr>
              <a:t>‹#›</a:t>
            </a:fld>
            <a:endParaRPr lang="en-US" altLang="zh-TW">
              <a:solidFill>
                <a:srgbClr val="FFFFFF"/>
              </a:solidFill>
            </a:endParaRPr>
          </a:p>
        </p:txBody>
      </p:sp>
      <p:sp>
        <p:nvSpPr>
          <p:cNvPr id="6"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8143948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16013" y="1196975"/>
            <a:ext cx="371475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83163" y="1196975"/>
            <a:ext cx="371475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B8FC97C-7A16-4A14-969E-5C0E5E0F6754}" type="slidenum">
              <a:rPr lang="en-US" altLang="zh-TW">
                <a:solidFill>
                  <a:srgbClr val="FFFFFF"/>
                </a:solidFill>
              </a:rPr>
              <a:pPr>
                <a:defRPr/>
              </a:pPr>
              <a:t>‹#›</a:t>
            </a:fld>
            <a:endParaRPr lang="en-US" altLang="zh-TW">
              <a:solidFill>
                <a:srgbClr val="FFFFFF"/>
              </a:solidFill>
            </a:endParaRPr>
          </a:p>
        </p:txBody>
      </p:sp>
      <p:sp>
        <p:nvSpPr>
          <p:cNvPr id="7"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2078495721"/>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D94BD9AF-6049-4D48-B553-3E64B9EC4CBC}" type="slidenum">
              <a:rPr lang="en-US" altLang="zh-TW">
                <a:solidFill>
                  <a:srgbClr val="FFFFFF"/>
                </a:solidFill>
              </a:rPr>
              <a:pPr>
                <a:defRPr/>
              </a:pPr>
              <a:t>‹#›</a:t>
            </a:fld>
            <a:endParaRPr lang="en-US" altLang="zh-TW">
              <a:solidFill>
                <a:srgbClr val="FFFFFF"/>
              </a:solidFill>
            </a:endParaRPr>
          </a:p>
        </p:txBody>
      </p:sp>
      <p:sp>
        <p:nvSpPr>
          <p:cNvPr id="9"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64399963"/>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FB15A444-37A0-4AD0-A58C-73B2EAB45766}" type="slidenum">
              <a:rPr lang="en-US" altLang="zh-TW">
                <a:solidFill>
                  <a:srgbClr val="FFFFFF"/>
                </a:solidFill>
              </a:rPr>
              <a:pPr>
                <a:defRPr/>
              </a:pPr>
              <a:t>‹#›</a:t>
            </a:fld>
            <a:endParaRPr lang="en-US" altLang="zh-TW">
              <a:solidFill>
                <a:srgbClr val="FFFFFF"/>
              </a:solidFill>
            </a:endParaRPr>
          </a:p>
        </p:txBody>
      </p:sp>
      <p:sp>
        <p:nvSpPr>
          <p:cNvPr id="5"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294824391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5" name="Rectangle 5"/>
          <p:cNvSpPr>
            <a:spLocks noGrp="1" noChangeArrowheads="1"/>
          </p:cNvSpPr>
          <p:nvPr>
            <p:ph type="sldNum" sz="quarter" idx="11"/>
          </p:nvPr>
        </p:nvSpPr>
        <p:spPr>
          <a:ln/>
        </p:spPr>
        <p:txBody>
          <a:bodyPr/>
          <a:lstStyle>
            <a:lvl1pPr>
              <a:defRPr/>
            </a:lvl1pPr>
          </a:lstStyle>
          <a:p>
            <a:pPr>
              <a:defRPr/>
            </a:pPr>
            <a:fld id="{E6C50A12-3D45-4523-8C0F-CF7CC56BA506}" type="slidenum">
              <a:rPr lang="en-US" altLang="zh-TW"/>
              <a:pPr>
                <a:defRPr/>
              </a:pPr>
              <a:t>‹#›</a:t>
            </a:fld>
            <a:endParaRPr lang="en-US" altLang="zh-TW"/>
          </a:p>
        </p:txBody>
      </p:sp>
      <p:sp>
        <p:nvSpPr>
          <p:cNvPr id="6"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336208808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827FB3E7-FC0E-456C-8F22-DF7090D17102}" type="slidenum">
              <a:rPr lang="en-US" altLang="zh-TW">
                <a:solidFill>
                  <a:srgbClr val="FFFFFF"/>
                </a:solidFill>
              </a:rPr>
              <a:pPr>
                <a:defRPr/>
              </a:pPr>
              <a:t>‹#›</a:t>
            </a:fld>
            <a:endParaRPr lang="en-US" altLang="zh-TW">
              <a:solidFill>
                <a:srgbClr val="FFFFFF"/>
              </a:solidFill>
            </a:endParaRPr>
          </a:p>
        </p:txBody>
      </p:sp>
      <p:sp>
        <p:nvSpPr>
          <p:cNvPr id="4"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2213021573"/>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161ECA6A-C681-4D3E-81DC-72B65CF40288}" type="slidenum">
              <a:rPr lang="en-US" altLang="zh-TW">
                <a:solidFill>
                  <a:srgbClr val="FFFFFF"/>
                </a:solidFill>
              </a:rPr>
              <a:pPr>
                <a:defRPr/>
              </a:pPr>
              <a:t>‹#›</a:t>
            </a:fld>
            <a:endParaRPr lang="en-US" altLang="zh-TW">
              <a:solidFill>
                <a:srgbClr val="FFFFFF"/>
              </a:solidFill>
            </a:endParaRPr>
          </a:p>
        </p:txBody>
      </p:sp>
      <p:sp>
        <p:nvSpPr>
          <p:cNvPr id="7"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62704970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A6C4B30-03E4-4C21-B414-714DBA9E6618}" type="slidenum">
              <a:rPr lang="en-US" altLang="zh-TW">
                <a:solidFill>
                  <a:srgbClr val="FFFFFF"/>
                </a:solidFill>
              </a:rPr>
              <a:pPr>
                <a:defRPr/>
              </a:pPr>
              <a:t>‹#›</a:t>
            </a:fld>
            <a:endParaRPr lang="en-US" altLang="zh-TW">
              <a:solidFill>
                <a:srgbClr val="FFFFFF"/>
              </a:solidFill>
            </a:endParaRPr>
          </a:p>
        </p:txBody>
      </p:sp>
      <p:sp>
        <p:nvSpPr>
          <p:cNvPr id="7"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2915644649"/>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00CA0D4-945E-45B3-A516-26F0FB90D725}" type="slidenum">
              <a:rPr lang="en-US" altLang="zh-TW">
                <a:solidFill>
                  <a:srgbClr val="FFFFFF"/>
                </a:solidFill>
              </a:rPr>
              <a:pPr>
                <a:defRPr/>
              </a:pPr>
              <a:t>‹#›</a:t>
            </a:fld>
            <a:endParaRPr lang="en-US" altLang="zh-TW">
              <a:solidFill>
                <a:srgbClr val="FFFFFF"/>
              </a:solidFill>
            </a:endParaRPr>
          </a:p>
        </p:txBody>
      </p:sp>
      <p:sp>
        <p:nvSpPr>
          <p:cNvPr id="6"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2521960005"/>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32588" y="404813"/>
            <a:ext cx="2016125" cy="5726112"/>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4213" y="404813"/>
            <a:ext cx="5895975" cy="572611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6C3E6DA9-C5FC-491D-9123-05A36E4B4700}" type="slidenum">
              <a:rPr lang="en-US" altLang="zh-TW">
                <a:solidFill>
                  <a:srgbClr val="FFFFFF"/>
                </a:solidFill>
              </a:rPr>
              <a:pPr>
                <a:defRPr/>
              </a:pPr>
              <a:t>‹#›</a:t>
            </a:fld>
            <a:endParaRPr lang="en-US" altLang="zh-TW">
              <a:solidFill>
                <a:srgbClr val="FFFFFF"/>
              </a:solidFill>
            </a:endParaRPr>
          </a:p>
        </p:txBody>
      </p:sp>
      <p:sp>
        <p:nvSpPr>
          <p:cNvPr id="6"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2647325718"/>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4213" y="404813"/>
            <a:ext cx="8064500" cy="57261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6D143728-9652-4F6B-AC7A-D7277DDA8E56}" type="slidenum">
              <a:rPr lang="en-US" altLang="zh-TW">
                <a:solidFill>
                  <a:srgbClr val="FFFFFF"/>
                </a:solidFill>
              </a:rPr>
              <a:pPr>
                <a:defRPr/>
              </a:pPr>
              <a:t>‹#›</a:t>
            </a:fld>
            <a:endParaRPr lang="en-US" altLang="zh-TW">
              <a:solidFill>
                <a:srgbClr val="FFFFFF"/>
              </a:solidFill>
            </a:endParaRPr>
          </a:p>
        </p:txBody>
      </p:sp>
      <p:sp>
        <p:nvSpPr>
          <p:cNvPr id="5"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3548877887"/>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84213" y="404813"/>
            <a:ext cx="8064500" cy="6477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116013" y="1196975"/>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983163" y="1196975"/>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116013" y="3740150"/>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983163" y="3740150"/>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zh-TW">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322172B2-9C29-4FBA-B5B6-9E4E166C4947}" type="slidenum">
              <a:rPr lang="en-US" altLang="zh-TW">
                <a:solidFill>
                  <a:srgbClr val="FFFFFF"/>
                </a:solidFill>
              </a:rPr>
              <a:pPr>
                <a:defRPr/>
              </a:pPr>
              <a:t>‹#›</a:t>
            </a:fld>
            <a:endParaRPr lang="en-US" altLang="zh-TW">
              <a:solidFill>
                <a:srgbClr val="FFFFFF"/>
              </a:solidFill>
            </a:endParaRPr>
          </a:p>
        </p:txBody>
      </p:sp>
      <p:sp>
        <p:nvSpPr>
          <p:cNvPr id="9" name="Rectangle 3"/>
          <p:cNvSpPr>
            <a:spLocks noGrp="1" noChangeArrowheads="1"/>
          </p:cNvSpPr>
          <p:nvPr>
            <p:ph type="dt" sz="half"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4051518497"/>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showMasterPhAnim="0" type="title" preserve="1">
  <p:cSld name="標題投影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7" descr="line-G"/>
          <p:cNvPicPr>
            <a:picLocks noChangeAspect="1" noChangeArrowheads="1" noCrop="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700338" y="6567488"/>
            <a:ext cx="4060825"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2" name="Rectangle 2"/>
          <p:cNvSpPr>
            <a:spLocks noGrp="1" noChangeArrowheads="1"/>
          </p:cNvSpPr>
          <p:nvPr>
            <p:ph type="ctrTitle"/>
          </p:nvPr>
        </p:nvSpPr>
        <p:spPr>
          <a:xfrm>
            <a:off x="762000" y="1371600"/>
            <a:ext cx="7696200" cy="2057400"/>
          </a:xfrm>
        </p:spPr>
        <p:txBody>
          <a:bodyPr anchor="ctr"/>
          <a:lstStyle>
            <a:lvl1pPr algn="ctr">
              <a:defRPr sz="4400" b="0"/>
            </a:lvl1pPr>
          </a:lstStyle>
          <a:p>
            <a:r>
              <a:rPr lang="zh-TW" altLang="en-US"/>
              <a:t>按一下以編輯母片標題樣式</a:t>
            </a:r>
          </a:p>
        </p:txBody>
      </p:sp>
      <p:sp>
        <p:nvSpPr>
          <p:cNvPr id="394243" name="Rectangle 3"/>
          <p:cNvSpPr>
            <a:spLocks noGrp="1" noChangeArrowheads="1"/>
          </p:cNvSpPr>
          <p:nvPr>
            <p:ph type="subTitle" idx="1"/>
          </p:nvPr>
        </p:nvSpPr>
        <p:spPr>
          <a:xfrm>
            <a:off x="1187450" y="3765550"/>
            <a:ext cx="7270750" cy="2057400"/>
          </a:xfrm>
        </p:spPr>
        <p:txBody>
          <a:bodyPr anchor="ctr"/>
          <a:lstStyle>
            <a:lvl1pPr marL="0" indent="0">
              <a:buFont typeface="Wingdings" pitchFamily="2" charset="2"/>
              <a:buNone/>
              <a:defRPr>
                <a:solidFill>
                  <a:schemeClr val="tx2"/>
                </a:solidFill>
                <a:latin typeface="Arial" charset="0"/>
              </a:defRPr>
            </a:lvl1pPr>
          </a:lstStyle>
          <a:p>
            <a:r>
              <a:rPr lang="zh-TW" altLang="en-US"/>
              <a:t>按一下以編輯母片副標題樣式</a:t>
            </a:r>
          </a:p>
        </p:txBody>
      </p:sp>
      <p:sp>
        <p:nvSpPr>
          <p:cNvPr id="5" name="Rectangle 4"/>
          <p:cNvSpPr>
            <a:spLocks noGrp="1" noChangeArrowheads="1"/>
          </p:cNvSpPr>
          <p:nvPr>
            <p:ph type="dt" sz="half" idx="10"/>
          </p:nvPr>
        </p:nvSpPr>
        <p:spPr>
          <a:xfrm>
            <a:off x="457200" y="6248400"/>
            <a:ext cx="2133600" cy="457200"/>
          </a:xfrm>
        </p:spPr>
        <p:txBody>
          <a:bodyPr/>
          <a:lstStyle>
            <a:lvl1pPr algn="ctr" eaLnBrk="0" hangingPunc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7" name="Rectangle 6"/>
          <p:cNvSpPr>
            <a:spLocks noGrp="1" noChangeArrowheads="1"/>
          </p:cNvSpPr>
          <p:nvPr>
            <p:ph type="sldNum" sz="quarter" idx="12"/>
          </p:nvPr>
        </p:nvSpPr>
        <p:spPr>
          <a:xfrm>
            <a:off x="6553200" y="6248400"/>
            <a:ext cx="2133600" cy="457200"/>
          </a:xfrm>
        </p:spPr>
        <p:txBody>
          <a:bodyPr/>
          <a:lstStyle>
            <a:lvl1pPr eaLnBrk="0" hangingPunct="0">
              <a:defRPr b="1"/>
            </a:lvl1pPr>
          </a:lstStyle>
          <a:p>
            <a:pPr>
              <a:defRPr/>
            </a:pPr>
            <a:fld id="{A66BC194-F481-4BF0-AE75-FC1E924E5A89}" type="slidenum">
              <a:rPr lang="en-US" altLang="zh-TW"/>
              <a:pPr>
                <a:defRPr/>
              </a:pPr>
              <a:t>‹#›</a:t>
            </a:fld>
            <a:endParaRPr lang="en-US" altLang="zh-TW"/>
          </a:p>
        </p:txBody>
      </p:sp>
    </p:spTree>
    <p:extLst>
      <p:ext uri="{BB962C8B-B14F-4D97-AF65-F5344CB8AC3E}">
        <p14:creationId xmlns:p14="http://schemas.microsoft.com/office/powerpoint/2010/main" xmlns="" val="4013002095"/>
      </p:ext>
    </p:extLst>
  </p:cSld>
  <p:clrMapOvr>
    <a:masterClrMapping/>
  </p:clrMapOvr>
  <p:transition spd="slow"/>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sldNum" sz="quarter" idx="11"/>
          </p:nvPr>
        </p:nvSpPr>
        <p:spPr/>
        <p:txBody>
          <a:bodyPr/>
          <a:lstStyle>
            <a:lvl1pPr eaLnBrk="0" hangingPunct="0">
              <a:defRPr/>
            </a:lvl1pPr>
          </a:lstStyle>
          <a:p>
            <a:pPr>
              <a:defRPr/>
            </a:pPr>
            <a:fld id="{26F1E6FD-8241-4834-AF43-754C6696725E}" type="slidenum">
              <a:rPr lang="en-US" altLang="zh-TW"/>
              <a:pPr>
                <a:defRPr/>
              </a:pPr>
              <a:t>‹#›</a:t>
            </a:fld>
            <a:endParaRPr lang="en-US" altLang="zh-TW"/>
          </a:p>
        </p:txBody>
      </p:sp>
      <p:sp>
        <p:nvSpPr>
          <p:cNvPr id="6"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4171335719"/>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sldNum" sz="quarter" idx="11"/>
          </p:nvPr>
        </p:nvSpPr>
        <p:spPr/>
        <p:txBody>
          <a:bodyPr/>
          <a:lstStyle>
            <a:lvl1pPr eaLnBrk="0" hangingPunct="0">
              <a:defRPr/>
            </a:lvl1pPr>
          </a:lstStyle>
          <a:p>
            <a:pPr>
              <a:defRPr/>
            </a:pPr>
            <a:fld id="{B986E6D4-013B-4E3D-B45F-420D8DF688C3}" type="slidenum">
              <a:rPr lang="en-US" altLang="zh-TW"/>
              <a:pPr>
                <a:defRPr/>
              </a:pPr>
              <a:t>‹#›</a:t>
            </a:fld>
            <a:endParaRPr lang="en-US" altLang="zh-TW"/>
          </a:p>
        </p:txBody>
      </p:sp>
      <p:sp>
        <p:nvSpPr>
          <p:cNvPr id="6"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103391189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5" name="Rectangle 5"/>
          <p:cNvSpPr>
            <a:spLocks noGrp="1" noChangeArrowheads="1"/>
          </p:cNvSpPr>
          <p:nvPr>
            <p:ph type="sldNum" sz="quarter" idx="11"/>
          </p:nvPr>
        </p:nvSpPr>
        <p:spPr>
          <a:ln/>
        </p:spPr>
        <p:txBody>
          <a:bodyPr/>
          <a:lstStyle>
            <a:lvl1pPr>
              <a:defRPr/>
            </a:lvl1pPr>
          </a:lstStyle>
          <a:p>
            <a:pPr>
              <a:defRPr/>
            </a:pPr>
            <a:fld id="{0DB411E4-B3F6-4AD6-BEF9-6824E9E850AD}" type="slidenum">
              <a:rPr lang="en-US" altLang="zh-TW"/>
              <a:pPr>
                <a:defRPr/>
              </a:pPr>
              <a:t>‹#›</a:t>
            </a:fld>
            <a:endParaRPr lang="en-US" altLang="zh-TW"/>
          </a:p>
        </p:txBody>
      </p:sp>
      <p:sp>
        <p:nvSpPr>
          <p:cNvPr id="6"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2249235125"/>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16013" y="1196975"/>
            <a:ext cx="371475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83163" y="1196975"/>
            <a:ext cx="371475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sldNum" sz="quarter" idx="11"/>
          </p:nvPr>
        </p:nvSpPr>
        <p:spPr/>
        <p:txBody>
          <a:bodyPr/>
          <a:lstStyle>
            <a:lvl1pPr eaLnBrk="0" hangingPunct="0">
              <a:defRPr/>
            </a:lvl1pPr>
          </a:lstStyle>
          <a:p>
            <a:pPr>
              <a:defRPr/>
            </a:pPr>
            <a:fld id="{D041D19E-3912-4B63-8127-76B3B3F78E8F}" type="slidenum">
              <a:rPr lang="en-US" altLang="zh-TW"/>
              <a:pPr>
                <a:defRPr/>
              </a:pPr>
              <a:t>‹#›</a:t>
            </a:fld>
            <a:endParaRPr lang="en-US" altLang="zh-TW"/>
          </a:p>
        </p:txBody>
      </p:sp>
      <p:sp>
        <p:nvSpPr>
          <p:cNvPr id="7"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1049526240"/>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8" name="Rectangle 5"/>
          <p:cNvSpPr>
            <a:spLocks noGrp="1" noChangeArrowheads="1"/>
          </p:cNvSpPr>
          <p:nvPr>
            <p:ph type="sldNum" sz="quarter" idx="11"/>
          </p:nvPr>
        </p:nvSpPr>
        <p:spPr/>
        <p:txBody>
          <a:bodyPr/>
          <a:lstStyle>
            <a:lvl1pPr eaLnBrk="0" hangingPunct="0">
              <a:defRPr/>
            </a:lvl1pPr>
          </a:lstStyle>
          <a:p>
            <a:pPr>
              <a:defRPr/>
            </a:pPr>
            <a:fld id="{E44CEE3A-54DF-456C-A85E-79391E7C1CA3}" type="slidenum">
              <a:rPr lang="en-US" altLang="zh-TW"/>
              <a:pPr>
                <a:defRPr/>
              </a:pPr>
              <a:t>‹#›</a:t>
            </a:fld>
            <a:endParaRPr lang="en-US" altLang="zh-TW"/>
          </a:p>
        </p:txBody>
      </p:sp>
      <p:sp>
        <p:nvSpPr>
          <p:cNvPr id="9"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1109111816"/>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4" name="Rectangle 5"/>
          <p:cNvSpPr>
            <a:spLocks noGrp="1" noChangeArrowheads="1"/>
          </p:cNvSpPr>
          <p:nvPr>
            <p:ph type="sldNum" sz="quarter" idx="11"/>
          </p:nvPr>
        </p:nvSpPr>
        <p:spPr/>
        <p:txBody>
          <a:bodyPr/>
          <a:lstStyle>
            <a:lvl1pPr eaLnBrk="0" hangingPunct="0">
              <a:defRPr/>
            </a:lvl1pPr>
          </a:lstStyle>
          <a:p>
            <a:pPr>
              <a:defRPr/>
            </a:pPr>
            <a:fld id="{BF547EA4-78CC-4F16-8F50-B1B1F9F66F18}" type="slidenum">
              <a:rPr lang="en-US" altLang="zh-TW"/>
              <a:pPr>
                <a:defRPr/>
              </a:pPr>
              <a:t>‹#›</a:t>
            </a:fld>
            <a:endParaRPr lang="en-US" altLang="zh-TW"/>
          </a:p>
        </p:txBody>
      </p:sp>
      <p:sp>
        <p:nvSpPr>
          <p:cNvPr id="5"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4037297410"/>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3" name="Rectangle 5"/>
          <p:cNvSpPr>
            <a:spLocks noGrp="1" noChangeArrowheads="1"/>
          </p:cNvSpPr>
          <p:nvPr>
            <p:ph type="sldNum" sz="quarter" idx="11"/>
          </p:nvPr>
        </p:nvSpPr>
        <p:spPr/>
        <p:txBody>
          <a:bodyPr/>
          <a:lstStyle>
            <a:lvl1pPr eaLnBrk="0" hangingPunct="0">
              <a:defRPr/>
            </a:lvl1pPr>
          </a:lstStyle>
          <a:p>
            <a:pPr>
              <a:defRPr/>
            </a:pPr>
            <a:fld id="{26AD91F8-1E92-4729-929D-59E9F9F765A1}" type="slidenum">
              <a:rPr lang="en-US" altLang="zh-TW"/>
              <a:pPr>
                <a:defRPr/>
              </a:pPr>
              <a:t>‹#›</a:t>
            </a:fld>
            <a:endParaRPr lang="en-US" altLang="zh-TW"/>
          </a:p>
        </p:txBody>
      </p:sp>
      <p:sp>
        <p:nvSpPr>
          <p:cNvPr id="4"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3982671281"/>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sldNum" sz="quarter" idx="11"/>
          </p:nvPr>
        </p:nvSpPr>
        <p:spPr/>
        <p:txBody>
          <a:bodyPr/>
          <a:lstStyle>
            <a:lvl1pPr eaLnBrk="0" hangingPunct="0">
              <a:defRPr/>
            </a:lvl1pPr>
          </a:lstStyle>
          <a:p>
            <a:pPr>
              <a:defRPr/>
            </a:pPr>
            <a:fld id="{FB9C1E0B-428E-46E9-A1BF-AF89B89442FF}" type="slidenum">
              <a:rPr lang="en-US" altLang="zh-TW"/>
              <a:pPr>
                <a:defRPr/>
              </a:pPr>
              <a:t>‹#›</a:t>
            </a:fld>
            <a:endParaRPr lang="en-US" altLang="zh-TW"/>
          </a:p>
        </p:txBody>
      </p:sp>
      <p:sp>
        <p:nvSpPr>
          <p:cNvPr id="7"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4070730515"/>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sldNum" sz="quarter" idx="11"/>
          </p:nvPr>
        </p:nvSpPr>
        <p:spPr/>
        <p:txBody>
          <a:bodyPr/>
          <a:lstStyle>
            <a:lvl1pPr eaLnBrk="0" hangingPunct="0">
              <a:defRPr/>
            </a:lvl1pPr>
          </a:lstStyle>
          <a:p>
            <a:pPr>
              <a:defRPr/>
            </a:pPr>
            <a:fld id="{12DA86A4-BFF4-4F37-876F-89717DF4B203}" type="slidenum">
              <a:rPr lang="en-US" altLang="zh-TW"/>
              <a:pPr>
                <a:defRPr/>
              </a:pPr>
              <a:t>‹#›</a:t>
            </a:fld>
            <a:endParaRPr lang="en-US" altLang="zh-TW"/>
          </a:p>
        </p:txBody>
      </p:sp>
      <p:sp>
        <p:nvSpPr>
          <p:cNvPr id="7"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4194614970"/>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sldNum" sz="quarter" idx="11"/>
          </p:nvPr>
        </p:nvSpPr>
        <p:spPr/>
        <p:txBody>
          <a:bodyPr/>
          <a:lstStyle>
            <a:lvl1pPr eaLnBrk="0" hangingPunct="0">
              <a:defRPr/>
            </a:lvl1pPr>
          </a:lstStyle>
          <a:p>
            <a:pPr>
              <a:defRPr/>
            </a:pPr>
            <a:fld id="{AA0A18FF-7288-49D5-BCAE-86A7D13B5943}" type="slidenum">
              <a:rPr lang="en-US" altLang="zh-TW"/>
              <a:pPr>
                <a:defRPr/>
              </a:pPr>
              <a:t>‹#›</a:t>
            </a:fld>
            <a:endParaRPr lang="en-US" altLang="zh-TW"/>
          </a:p>
        </p:txBody>
      </p:sp>
      <p:sp>
        <p:nvSpPr>
          <p:cNvPr id="6"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1349521972"/>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32588" y="404813"/>
            <a:ext cx="2016125" cy="5726112"/>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4213" y="404813"/>
            <a:ext cx="5895975" cy="572611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sldNum" sz="quarter" idx="11"/>
          </p:nvPr>
        </p:nvSpPr>
        <p:spPr/>
        <p:txBody>
          <a:bodyPr/>
          <a:lstStyle>
            <a:lvl1pPr eaLnBrk="0" hangingPunct="0">
              <a:defRPr/>
            </a:lvl1pPr>
          </a:lstStyle>
          <a:p>
            <a:pPr>
              <a:defRPr/>
            </a:pPr>
            <a:fld id="{38B4DC54-3E14-494C-AE13-082A13EFA8DF}" type="slidenum">
              <a:rPr lang="en-US" altLang="zh-TW"/>
              <a:pPr>
                <a:defRPr/>
              </a:pPr>
              <a:t>‹#›</a:t>
            </a:fld>
            <a:endParaRPr lang="en-US" altLang="zh-TW"/>
          </a:p>
        </p:txBody>
      </p:sp>
      <p:sp>
        <p:nvSpPr>
          <p:cNvPr id="6"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931147454"/>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4213" y="404813"/>
            <a:ext cx="8064500" cy="57261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4" name="Rectangle 5"/>
          <p:cNvSpPr>
            <a:spLocks noGrp="1" noChangeArrowheads="1"/>
          </p:cNvSpPr>
          <p:nvPr>
            <p:ph type="sldNum" sz="quarter" idx="11"/>
          </p:nvPr>
        </p:nvSpPr>
        <p:spPr/>
        <p:txBody>
          <a:bodyPr/>
          <a:lstStyle>
            <a:lvl1pPr eaLnBrk="0" hangingPunct="0">
              <a:defRPr/>
            </a:lvl1pPr>
          </a:lstStyle>
          <a:p>
            <a:pPr>
              <a:defRPr/>
            </a:pPr>
            <a:fld id="{CC193CA7-4E04-4306-BEDF-C8EA1222B055}" type="slidenum">
              <a:rPr lang="en-US" altLang="zh-TW"/>
              <a:pPr>
                <a:defRPr/>
              </a:pPr>
              <a:t>‹#›</a:t>
            </a:fld>
            <a:endParaRPr lang="en-US" altLang="zh-TW"/>
          </a:p>
        </p:txBody>
      </p:sp>
      <p:sp>
        <p:nvSpPr>
          <p:cNvPr id="5"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2441934293"/>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84213" y="404813"/>
            <a:ext cx="8064500" cy="6477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116013" y="1196975"/>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983163" y="1196975"/>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116013" y="3740150"/>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983163" y="3740150"/>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8" name="Rectangle 5"/>
          <p:cNvSpPr>
            <a:spLocks noGrp="1" noChangeArrowheads="1"/>
          </p:cNvSpPr>
          <p:nvPr>
            <p:ph type="sldNum" sz="quarter" idx="11"/>
          </p:nvPr>
        </p:nvSpPr>
        <p:spPr/>
        <p:txBody>
          <a:bodyPr/>
          <a:lstStyle>
            <a:lvl1pPr eaLnBrk="0" hangingPunct="0">
              <a:defRPr/>
            </a:lvl1pPr>
          </a:lstStyle>
          <a:p>
            <a:pPr>
              <a:defRPr/>
            </a:pPr>
            <a:fld id="{4ACD2C53-6636-433A-964F-70D83AF4DB24}" type="slidenum">
              <a:rPr lang="en-US" altLang="zh-TW"/>
              <a:pPr>
                <a:defRPr/>
              </a:pPr>
              <a:t>‹#›</a:t>
            </a:fld>
            <a:endParaRPr lang="en-US" altLang="zh-TW"/>
          </a:p>
        </p:txBody>
      </p:sp>
      <p:sp>
        <p:nvSpPr>
          <p:cNvPr id="9"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314396107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16013" y="1196975"/>
            <a:ext cx="371475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83163" y="1196975"/>
            <a:ext cx="371475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6" name="Rectangle 5"/>
          <p:cNvSpPr>
            <a:spLocks noGrp="1" noChangeArrowheads="1"/>
          </p:cNvSpPr>
          <p:nvPr>
            <p:ph type="sldNum" sz="quarter" idx="11"/>
          </p:nvPr>
        </p:nvSpPr>
        <p:spPr>
          <a:ln/>
        </p:spPr>
        <p:txBody>
          <a:bodyPr/>
          <a:lstStyle>
            <a:lvl1pPr>
              <a:defRPr/>
            </a:lvl1pPr>
          </a:lstStyle>
          <a:p>
            <a:pPr>
              <a:defRPr/>
            </a:pPr>
            <a:fld id="{2B8FC97C-7A16-4A14-969E-5C0E5E0F6754}" type="slidenum">
              <a:rPr lang="en-US" altLang="zh-TW"/>
              <a:pPr>
                <a:defRPr/>
              </a:pPr>
              <a:t>‹#›</a:t>
            </a:fld>
            <a:endParaRPr lang="en-US" altLang="zh-TW"/>
          </a:p>
        </p:txBody>
      </p:sp>
      <p:sp>
        <p:nvSpPr>
          <p:cNvPr id="7"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2065200545"/>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8"/>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408414860"/>
      </p:ext>
    </p:extLst>
  </p:cSld>
  <p:clrMapOvr>
    <a:masterClrMapping/>
  </p:clrMapOvr>
  <p:transition spd="slow">
    <p:sndAc>
      <p:stSnd>
        <p:snd r:embed="rId1" name="type.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DCE9B2D4-3B34-480C-8777-C20F2E5C7817}" type="datetime1">
              <a:rPr lang="zh-TW" altLang="en-US"/>
              <a:pPr>
                <a:defRPr/>
              </a:pPr>
              <a:t>2015/4/24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B98AB41-AB42-4A05-8EC5-FF8E453FC71D}" type="slidenum">
              <a:rPr lang="zh-TW" altLang="en-US"/>
              <a:pPr>
                <a:defRPr/>
              </a:pPr>
              <a:t>‹#›</a:t>
            </a:fld>
            <a:endParaRPr lang="zh-TW" altLang="en-US"/>
          </a:p>
        </p:txBody>
      </p:sp>
    </p:spTree>
    <p:extLst>
      <p:ext uri="{BB962C8B-B14F-4D97-AF65-F5344CB8AC3E}">
        <p14:creationId xmlns:p14="http://schemas.microsoft.com/office/powerpoint/2010/main" xmlns="" val="1028697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44DF9C37-47CA-4AA9-9DAA-C12C8A248023}" type="datetime1">
              <a:rPr lang="zh-TW" altLang="en-US"/>
              <a:pPr>
                <a:defRPr/>
              </a:pPr>
              <a:t>2015/4/24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30FC9E77-767D-4BC1-B5E1-2D6AB2A19EE8}" type="slidenum">
              <a:rPr lang="zh-TW" altLang="en-US"/>
              <a:pPr>
                <a:defRPr/>
              </a:pPr>
              <a:t>‹#›</a:t>
            </a:fld>
            <a:endParaRPr lang="zh-TW" altLang="en-US"/>
          </a:p>
        </p:txBody>
      </p:sp>
    </p:spTree>
    <p:extLst>
      <p:ext uri="{BB962C8B-B14F-4D97-AF65-F5344CB8AC3E}">
        <p14:creationId xmlns:p14="http://schemas.microsoft.com/office/powerpoint/2010/main" xmlns="" val="4202821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0D14932-1A90-4DBD-9175-C55FE3403C08}" type="datetime1">
              <a:rPr lang="zh-TW" altLang="en-US"/>
              <a:pPr>
                <a:defRPr/>
              </a:pPr>
              <a:t>2015/4/24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486D22D3-CFB4-4C1F-A74C-48974C42A387}" type="slidenum">
              <a:rPr lang="zh-TW" altLang="en-US"/>
              <a:pPr>
                <a:defRPr/>
              </a:pPr>
              <a:t>‹#›</a:t>
            </a:fld>
            <a:endParaRPr lang="zh-TW" altLang="en-US"/>
          </a:p>
        </p:txBody>
      </p:sp>
    </p:spTree>
    <p:extLst>
      <p:ext uri="{BB962C8B-B14F-4D97-AF65-F5344CB8AC3E}">
        <p14:creationId xmlns:p14="http://schemas.microsoft.com/office/powerpoint/2010/main" xmlns="" val="2105502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70311A70-FC33-4FB5-9C62-03E2C77B79D9}" type="datetime1">
              <a:rPr lang="zh-TW" altLang="en-US"/>
              <a:pPr>
                <a:defRPr/>
              </a:pPr>
              <a:t>2015/4/24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1DFE65BC-3A93-4BA5-BAC5-BB79D8B11090}" type="slidenum">
              <a:rPr lang="zh-TW" altLang="en-US"/>
              <a:pPr>
                <a:defRPr/>
              </a:pPr>
              <a:t>‹#›</a:t>
            </a:fld>
            <a:endParaRPr lang="zh-TW" altLang="en-US"/>
          </a:p>
        </p:txBody>
      </p:sp>
    </p:spTree>
    <p:extLst>
      <p:ext uri="{BB962C8B-B14F-4D97-AF65-F5344CB8AC3E}">
        <p14:creationId xmlns:p14="http://schemas.microsoft.com/office/powerpoint/2010/main" xmlns="" val="359297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14D37FDA-01E1-46FB-9AFC-357E62E67133}" type="datetime1">
              <a:rPr lang="zh-TW" altLang="en-US"/>
              <a:pPr>
                <a:defRPr/>
              </a:pPr>
              <a:t>2015/4/24</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fld id="{1BD3754C-05FA-44BF-9752-FE8C6A9A9084}" type="slidenum">
              <a:rPr lang="zh-TW" altLang="en-US"/>
              <a:pPr>
                <a:defRPr/>
              </a:pPr>
              <a:t>‹#›</a:t>
            </a:fld>
            <a:endParaRPr lang="zh-TW" altLang="en-US"/>
          </a:p>
        </p:txBody>
      </p:sp>
    </p:spTree>
    <p:extLst>
      <p:ext uri="{BB962C8B-B14F-4D97-AF65-F5344CB8AC3E}">
        <p14:creationId xmlns:p14="http://schemas.microsoft.com/office/powerpoint/2010/main" xmlns="" val="1985807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8C9D6379-FEAA-4838-B1C3-C02CE765E931}" type="datetime1">
              <a:rPr lang="zh-TW" altLang="en-US"/>
              <a:pPr>
                <a:defRPr/>
              </a:pPr>
              <a:t>2015/4/24</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fld id="{19380488-DE9D-41E8-8734-A3FB8E83B34D}" type="slidenum">
              <a:rPr lang="zh-TW" altLang="en-US"/>
              <a:pPr>
                <a:defRPr/>
              </a:pPr>
              <a:t>‹#›</a:t>
            </a:fld>
            <a:endParaRPr lang="zh-TW" altLang="en-US"/>
          </a:p>
        </p:txBody>
      </p:sp>
    </p:spTree>
    <p:extLst>
      <p:ext uri="{BB962C8B-B14F-4D97-AF65-F5344CB8AC3E}">
        <p14:creationId xmlns:p14="http://schemas.microsoft.com/office/powerpoint/2010/main" xmlns="" val="1417889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2E6E00C-8953-4332-8051-65FA2FA4FE77}" type="datetime1">
              <a:rPr lang="zh-TW" altLang="en-US"/>
              <a:pPr>
                <a:defRPr/>
              </a:pPr>
              <a:t>2015/4/24</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fld id="{4E73D5A6-B5AC-4944-8817-A70395FDA530}" type="slidenum">
              <a:rPr lang="zh-TW" altLang="en-US"/>
              <a:pPr>
                <a:defRPr/>
              </a:pPr>
              <a:t>‹#›</a:t>
            </a:fld>
            <a:endParaRPr lang="zh-TW" altLang="en-US"/>
          </a:p>
        </p:txBody>
      </p:sp>
    </p:spTree>
    <p:extLst>
      <p:ext uri="{BB962C8B-B14F-4D97-AF65-F5344CB8AC3E}">
        <p14:creationId xmlns:p14="http://schemas.microsoft.com/office/powerpoint/2010/main" xmlns="" val="164668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32025D8-25DB-40BD-A195-1F05C2C1B741}" type="datetime1">
              <a:rPr lang="zh-TW" altLang="en-US"/>
              <a:pPr>
                <a:defRPr/>
              </a:pPr>
              <a:t>2015/4/24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3F5F92F4-A6C6-4934-9962-B016A1F7FEC7}" type="slidenum">
              <a:rPr lang="zh-TW" altLang="en-US"/>
              <a:pPr>
                <a:defRPr/>
              </a:pPr>
              <a:t>‹#›</a:t>
            </a:fld>
            <a:endParaRPr lang="zh-TW" altLang="en-US"/>
          </a:p>
        </p:txBody>
      </p:sp>
    </p:spTree>
    <p:extLst>
      <p:ext uri="{BB962C8B-B14F-4D97-AF65-F5344CB8AC3E}">
        <p14:creationId xmlns:p14="http://schemas.microsoft.com/office/powerpoint/2010/main" xmlns="" val="4218055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5B217FD-3944-45D7-95A6-99DAF5A78621}" type="datetime1">
              <a:rPr lang="zh-TW" altLang="en-US"/>
              <a:pPr>
                <a:defRPr/>
              </a:pPr>
              <a:t>2015/4/24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54D962D0-8573-4F27-B98D-822D5A837047}" type="slidenum">
              <a:rPr lang="zh-TW" altLang="en-US"/>
              <a:pPr>
                <a:defRPr/>
              </a:pPr>
              <a:t>‹#›</a:t>
            </a:fld>
            <a:endParaRPr lang="zh-TW" altLang="en-US"/>
          </a:p>
        </p:txBody>
      </p:sp>
    </p:spTree>
    <p:extLst>
      <p:ext uri="{BB962C8B-B14F-4D97-AF65-F5344CB8AC3E}">
        <p14:creationId xmlns:p14="http://schemas.microsoft.com/office/powerpoint/2010/main" xmlns="" val="19209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8" name="Rectangle 5"/>
          <p:cNvSpPr>
            <a:spLocks noGrp="1" noChangeArrowheads="1"/>
          </p:cNvSpPr>
          <p:nvPr>
            <p:ph type="sldNum" sz="quarter" idx="11"/>
          </p:nvPr>
        </p:nvSpPr>
        <p:spPr>
          <a:ln/>
        </p:spPr>
        <p:txBody>
          <a:bodyPr/>
          <a:lstStyle>
            <a:lvl1pPr>
              <a:defRPr/>
            </a:lvl1pPr>
          </a:lstStyle>
          <a:p>
            <a:pPr>
              <a:defRPr/>
            </a:pPr>
            <a:fld id="{D94BD9AF-6049-4D48-B553-3E64B9EC4CBC}" type="slidenum">
              <a:rPr lang="en-US" altLang="zh-TW"/>
              <a:pPr>
                <a:defRPr/>
              </a:pPr>
              <a:t>‹#›</a:t>
            </a:fld>
            <a:endParaRPr lang="en-US" altLang="zh-TW"/>
          </a:p>
        </p:txBody>
      </p:sp>
      <p:sp>
        <p:nvSpPr>
          <p:cNvPr id="9"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3206047273"/>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30E042D-DAA7-4210-ADE0-28BFA9142614}" type="datetime1">
              <a:rPr lang="zh-TW" altLang="en-US"/>
              <a:pPr>
                <a:defRPr/>
              </a:pPr>
              <a:t>2015/4/24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0C2A8A35-608D-4972-AD56-971872B23816}" type="slidenum">
              <a:rPr lang="zh-TW" altLang="en-US"/>
              <a:pPr>
                <a:defRPr/>
              </a:pPr>
              <a:t>‹#›</a:t>
            </a:fld>
            <a:endParaRPr lang="zh-TW" altLang="en-US"/>
          </a:p>
        </p:txBody>
      </p:sp>
    </p:spTree>
    <p:extLst>
      <p:ext uri="{BB962C8B-B14F-4D97-AF65-F5344CB8AC3E}">
        <p14:creationId xmlns:p14="http://schemas.microsoft.com/office/powerpoint/2010/main" xmlns="" val="3382550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780AEB12-997D-45AE-998F-76870AD4A32C}" type="datetime1">
              <a:rPr lang="zh-TW" altLang="en-US"/>
              <a:pPr>
                <a:defRPr/>
              </a:pPr>
              <a:t>2015/4/24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18F33935-6A7A-4905-9C1E-4382DFAACB3F}" type="slidenum">
              <a:rPr lang="zh-TW" altLang="en-US"/>
              <a:pPr>
                <a:defRPr/>
              </a:pPr>
              <a:t>‹#›</a:t>
            </a:fld>
            <a:endParaRPr lang="zh-TW" altLang="en-US"/>
          </a:p>
        </p:txBody>
      </p:sp>
    </p:spTree>
    <p:extLst>
      <p:ext uri="{BB962C8B-B14F-4D97-AF65-F5344CB8AC3E}">
        <p14:creationId xmlns:p14="http://schemas.microsoft.com/office/powerpoint/2010/main" xmlns="" val="801390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smtClean="0"/>
          </a:p>
        </p:txBody>
      </p:sp>
      <p:sp>
        <p:nvSpPr>
          <p:cNvPr id="4" name="日期版面配置區 3"/>
          <p:cNvSpPr>
            <a:spLocks noGrp="1"/>
          </p:cNvSpPr>
          <p:nvPr>
            <p:ph type="dt" sz="half" idx="10"/>
          </p:nvPr>
        </p:nvSpPr>
        <p:spPr/>
        <p:txBody>
          <a:bodyPr/>
          <a:lstStyle>
            <a:lvl1pPr>
              <a:defRPr/>
            </a:lvl1pPr>
          </a:lstStyle>
          <a:p>
            <a:pPr>
              <a:defRPr/>
            </a:pPr>
            <a:fld id="{BCA67C02-9FC2-41BF-B346-D5D295495703}" type="datetime1">
              <a:rPr lang="zh-TW" altLang="en-US"/>
              <a:pPr>
                <a:defRPr/>
              </a:pPr>
              <a:t>2015/4/24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BFF9028D-9E33-4578-861A-4528E64B2F79}" type="slidenum">
              <a:rPr lang="zh-TW" altLang="en-US"/>
              <a:pPr>
                <a:defRPr/>
              </a:pPr>
              <a:t>‹#›</a:t>
            </a:fld>
            <a:endParaRPr lang="zh-TW" altLang="en-US"/>
          </a:p>
        </p:txBody>
      </p:sp>
    </p:spTree>
    <p:extLst>
      <p:ext uri="{BB962C8B-B14F-4D97-AF65-F5344CB8AC3E}">
        <p14:creationId xmlns:p14="http://schemas.microsoft.com/office/powerpoint/2010/main" xmlns="" val="3825244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8229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57200" y="3938588"/>
            <a:ext cx="8229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05CBAC2F-28C6-44E9-BB58-04DE06122768}" type="datetime1">
              <a:rPr lang="zh-TW" altLang="en-US"/>
              <a:pPr>
                <a:defRPr/>
              </a:pPr>
              <a:t>2015/4/24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613ADBDA-C5F2-4D8E-A77F-E43B432CE7C3}" type="slidenum">
              <a:rPr lang="zh-TW" altLang="en-US"/>
              <a:pPr>
                <a:defRPr/>
              </a:pPr>
              <a:t>‹#›</a:t>
            </a:fld>
            <a:endParaRPr lang="zh-TW" altLang="en-US"/>
          </a:p>
        </p:txBody>
      </p:sp>
    </p:spTree>
    <p:extLst>
      <p:ext uri="{BB962C8B-B14F-4D97-AF65-F5344CB8AC3E}">
        <p14:creationId xmlns:p14="http://schemas.microsoft.com/office/powerpoint/2010/main" xmlns="" val="2914948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日期版面配置區 3"/>
          <p:cNvSpPr>
            <a:spLocks noGrp="1"/>
          </p:cNvSpPr>
          <p:nvPr>
            <p:ph type="dt" sz="half" idx="10"/>
          </p:nvPr>
        </p:nvSpPr>
        <p:spPr/>
        <p:txBody>
          <a:bodyPr/>
          <a:lstStyle>
            <a:lvl1pPr>
              <a:defRPr/>
            </a:lvl1pPr>
          </a:lstStyle>
          <a:p>
            <a:pPr>
              <a:defRPr/>
            </a:pPr>
            <a:fld id="{42E2CBF1-6DE4-42DC-93D8-3486D7B0B0F9}" type="datetime1">
              <a:rPr lang="zh-TW" altLang="en-US"/>
              <a:pPr>
                <a:defRPr/>
              </a:pPr>
              <a:t>2015/4/24</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fld id="{1A2D819E-0F35-4A81-8B81-C12821E14A71}" type="slidenum">
              <a:rPr lang="zh-TW" altLang="en-US"/>
              <a:pPr>
                <a:defRPr/>
              </a:pPr>
              <a:t>‹#›</a:t>
            </a:fld>
            <a:endParaRPr lang="zh-TW" altLang="en-US"/>
          </a:p>
        </p:txBody>
      </p:sp>
    </p:spTree>
    <p:extLst>
      <p:ext uri="{BB962C8B-B14F-4D97-AF65-F5344CB8AC3E}">
        <p14:creationId xmlns:p14="http://schemas.microsoft.com/office/powerpoint/2010/main" xmlns="" val="87590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B1946EFC-2C86-42D1-BB1D-16080A7C9DEB}" type="datetime1">
              <a:rPr lang="zh-TW" altLang="en-US"/>
              <a:pPr>
                <a:defRPr/>
              </a:pPr>
              <a:t>2015/4/24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73103BF1-5ECE-4655-BF76-CAE7C48255B0}" type="slidenum">
              <a:rPr lang="zh-TW" altLang="en-US"/>
              <a:pPr>
                <a:defRPr/>
              </a:pPr>
              <a:t>‹#›</a:t>
            </a:fld>
            <a:endParaRPr lang="zh-TW" altLang="en-US"/>
          </a:p>
        </p:txBody>
      </p:sp>
    </p:spTree>
    <p:extLst>
      <p:ext uri="{BB962C8B-B14F-4D97-AF65-F5344CB8AC3E}">
        <p14:creationId xmlns:p14="http://schemas.microsoft.com/office/powerpoint/2010/main" xmlns="" val="1419718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showMasterPhAnim="0" type="title" preserve="1">
  <p:cSld name="標題投影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7" descr="line-G"/>
          <p:cNvPicPr>
            <a:picLocks noChangeAspect="1" noChangeArrowheads="1" noCrop="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700338" y="6567488"/>
            <a:ext cx="4060825"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2" name="Rectangle 2"/>
          <p:cNvSpPr>
            <a:spLocks noGrp="1" noChangeArrowheads="1"/>
          </p:cNvSpPr>
          <p:nvPr>
            <p:ph type="ctrTitle"/>
          </p:nvPr>
        </p:nvSpPr>
        <p:spPr>
          <a:xfrm>
            <a:off x="762000" y="1371600"/>
            <a:ext cx="7696200" cy="2057400"/>
          </a:xfrm>
        </p:spPr>
        <p:txBody>
          <a:bodyPr anchor="ctr"/>
          <a:lstStyle>
            <a:lvl1pPr algn="ctr">
              <a:defRPr sz="4400" b="0"/>
            </a:lvl1pPr>
          </a:lstStyle>
          <a:p>
            <a:r>
              <a:rPr lang="zh-TW" altLang="en-US"/>
              <a:t>按一下以編輯母片標題樣式</a:t>
            </a:r>
          </a:p>
        </p:txBody>
      </p:sp>
      <p:sp>
        <p:nvSpPr>
          <p:cNvPr id="394243" name="Rectangle 3"/>
          <p:cNvSpPr>
            <a:spLocks noGrp="1" noChangeArrowheads="1"/>
          </p:cNvSpPr>
          <p:nvPr>
            <p:ph type="subTitle" idx="1"/>
          </p:nvPr>
        </p:nvSpPr>
        <p:spPr>
          <a:xfrm>
            <a:off x="1187450" y="3765550"/>
            <a:ext cx="7270750" cy="2057400"/>
          </a:xfrm>
        </p:spPr>
        <p:txBody>
          <a:bodyPr anchor="ctr"/>
          <a:lstStyle>
            <a:lvl1pPr marL="0" indent="0">
              <a:buFont typeface="Wingdings" pitchFamily="2" charset="2"/>
              <a:buNone/>
              <a:defRPr>
                <a:solidFill>
                  <a:schemeClr val="tx2"/>
                </a:solidFill>
                <a:latin typeface="Arial" charset="0"/>
              </a:defRPr>
            </a:lvl1pPr>
          </a:lstStyle>
          <a:p>
            <a:r>
              <a:rPr lang="zh-TW" altLang="en-US"/>
              <a:t>按一下以編輯母片副標題樣式</a:t>
            </a:r>
          </a:p>
        </p:txBody>
      </p:sp>
      <p:sp>
        <p:nvSpPr>
          <p:cNvPr id="5" name="Rectangle 4"/>
          <p:cNvSpPr>
            <a:spLocks noGrp="1" noChangeArrowheads="1"/>
          </p:cNvSpPr>
          <p:nvPr>
            <p:ph type="dt" sz="half" idx="10"/>
          </p:nvPr>
        </p:nvSpPr>
        <p:spPr>
          <a:xfrm>
            <a:off x="457200" y="6248400"/>
            <a:ext cx="2133600" cy="457200"/>
          </a:xfrm>
        </p:spPr>
        <p:txBody>
          <a:bodyPr/>
          <a:lstStyle>
            <a:lvl1pPr algn="ctr" eaLnBrk="0" hangingPunc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7" name="Rectangle 6"/>
          <p:cNvSpPr>
            <a:spLocks noGrp="1" noChangeArrowheads="1"/>
          </p:cNvSpPr>
          <p:nvPr>
            <p:ph type="sldNum" sz="quarter" idx="12"/>
          </p:nvPr>
        </p:nvSpPr>
        <p:spPr>
          <a:xfrm>
            <a:off x="6553200" y="6248400"/>
            <a:ext cx="2133600" cy="457200"/>
          </a:xfrm>
        </p:spPr>
        <p:txBody>
          <a:bodyPr/>
          <a:lstStyle>
            <a:lvl1pPr eaLnBrk="0" hangingPunct="0">
              <a:defRPr b="1"/>
            </a:lvl1pPr>
          </a:lstStyle>
          <a:p>
            <a:pPr>
              <a:defRPr/>
            </a:pPr>
            <a:fld id="{12513F69-755B-45D9-B6D7-8DB03F8E86A7}" type="slidenum">
              <a:rPr lang="en-US" altLang="zh-TW"/>
              <a:pPr>
                <a:defRPr/>
              </a:pPr>
              <a:t>‹#›</a:t>
            </a:fld>
            <a:endParaRPr lang="en-US" altLang="zh-TW"/>
          </a:p>
        </p:txBody>
      </p:sp>
    </p:spTree>
    <p:extLst>
      <p:ext uri="{BB962C8B-B14F-4D97-AF65-F5344CB8AC3E}">
        <p14:creationId xmlns:p14="http://schemas.microsoft.com/office/powerpoint/2010/main" xmlns="" val="1814803799"/>
      </p:ext>
    </p:extLst>
  </p:cSld>
  <p:clrMapOvr>
    <a:masterClrMapping/>
  </p:clrMapOvr>
  <p:transition spd="slow"/>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sldNum" sz="quarter" idx="11"/>
          </p:nvPr>
        </p:nvSpPr>
        <p:spPr/>
        <p:txBody>
          <a:bodyPr/>
          <a:lstStyle>
            <a:lvl1pPr eaLnBrk="0" hangingPunct="0">
              <a:defRPr/>
            </a:lvl1pPr>
          </a:lstStyle>
          <a:p>
            <a:pPr>
              <a:defRPr/>
            </a:pPr>
            <a:fld id="{6F93D4DE-CE87-4099-ADB5-BB95E499201E}" type="slidenum">
              <a:rPr lang="en-US" altLang="zh-TW"/>
              <a:pPr>
                <a:defRPr/>
              </a:pPr>
              <a:t>‹#›</a:t>
            </a:fld>
            <a:endParaRPr lang="en-US" altLang="zh-TW"/>
          </a:p>
        </p:txBody>
      </p:sp>
      <p:sp>
        <p:nvSpPr>
          <p:cNvPr id="6"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2493145735"/>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sldNum" sz="quarter" idx="11"/>
          </p:nvPr>
        </p:nvSpPr>
        <p:spPr/>
        <p:txBody>
          <a:bodyPr/>
          <a:lstStyle>
            <a:lvl1pPr eaLnBrk="0" hangingPunct="0">
              <a:defRPr/>
            </a:lvl1pPr>
          </a:lstStyle>
          <a:p>
            <a:pPr>
              <a:defRPr/>
            </a:pPr>
            <a:fld id="{2232DEF6-DC9F-45A9-AC81-300645F89768}" type="slidenum">
              <a:rPr lang="en-US" altLang="zh-TW"/>
              <a:pPr>
                <a:defRPr/>
              </a:pPr>
              <a:t>‹#›</a:t>
            </a:fld>
            <a:endParaRPr lang="en-US" altLang="zh-TW"/>
          </a:p>
        </p:txBody>
      </p:sp>
      <p:sp>
        <p:nvSpPr>
          <p:cNvPr id="6"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800943501"/>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16013" y="1196975"/>
            <a:ext cx="371475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983163" y="1196975"/>
            <a:ext cx="371475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sldNum" sz="quarter" idx="11"/>
          </p:nvPr>
        </p:nvSpPr>
        <p:spPr/>
        <p:txBody>
          <a:bodyPr/>
          <a:lstStyle>
            <a:lvl1pPr eaLnBrk="0" hangingPunct="0">
              <a:defRPr/>
            </a:lvl1pPr>
          </a:lstStyle>
          <a:p>
            <a:pPr>
              <a:defRPr/>
            </a:pPr>
            <a:fld id="{646A42D2-AE57-465D-A6A4-FDA78C061E72}" type="slidenum">
              <a:rPr lang="en-US" altLang="zh-TW"/>
              <a:pPr>
                <a:defRPr/>
              </a:pPr>
              <a:t>‹#›</a:t>
            </a:fld>
            <a:endParaRPr lang="en-US" altLang="zh-TW"/>
          </a:p>
        </p:txBody>
      </p:sp>
      <p:sp>
        <p:nvSpPr>
          <p:cNvPr id="7"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112040321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4" name="Rectangle 5"/>
          <p:cNvSpPr>
            <a:spLocks noGrp="1" noChangeArrowheads="1"/>
          </p:cNvSpPr>
          <p:nvPr>
            <p:ph type="sldNum" sz="quarter" idx="11"/>
          </p:nvPr>
        </p:nvSpPr>
        <p:spPr>
          <a:ln/>
        </p:spPr>
        <p:txBody>
          <a:bodyPr/>
          <a:lstStyle>
            <a:lvl1pPr>
              <a:defRPr/>
            </a:lvl1pPr>
          </a:lstStyle>
          <a:p>
            <a:pPr>
              <a:defRPr/>
            </a:pPr>
            <a:fld id="{FB15A444-37A0-4AD0-A58C-73B2EAB45766}" type="slidenum">
              <a:rPr lang="en-US" altLang="zh-TW"/>
              <a:pPr>
                <a:defRPr/>
              </a:pPr>
              <a:t>‹#›</a:t>
            </a:fld>
            <a:endParaRPr lang="en-US" altLang="zh-TW"/>
          </a:p>
        </p:txBody>
      </p:sp>
      <p:sp>
        <p:nvSpPr>
          <p:cNvPr id="5"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3036992801"/>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8" name="Rectangle 5"/>
          <p:cNvSpPr>
            <a:spLocks noGrp="1" noChangeArrowheads="1"/>
          </p:cNvSpPr>
          <p:nvPr>
            <p:ph type="sldNum" sz="quarter" idx="11"/>
          </p:nvPr>
        </p:nvSpPr>
        <p:spPr/>
        <p:txBody>
          <a:bodyPr/>
          <a:lstStyle>
            <a:lvl1pPr eaLnBrk="0" hangingPunct="0">
              <a:defRPr/>
            </a:lvl1pPr>
          </a:lstStyle>
          <a:p>
            <a:pPr>
              <a:defRPr/>
            </a:pPr>
            <a:fld id="{22A4D0D8-CF53-4072-9138-54A09F2B2768}" type="slidenum">
              <a:rPr lang="en-US" altLang="zh-TW"/>
              <a:pPr>
                <a:defRPr/>
              </a:pPr>
              <a:t>‹#›</a:t>
            </a:fld>
            <a:endParaRPr lang="en-US" altLang="zh-TW"/>
          </a:p>
        </p:txBody>
      </p:sp>
      <p:sp>
        <p:nvSpPr>
          <p:cNvPr id="9"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2330890789"/>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4" name="Rectangle 5"/>
          <p:cNvSpPr>
            <a:spLocks noGrp="1" noChangeArrowheads="1"/>
          </p:cNvSpPr>
          <p:nvPr>
            <p:ph type="sldNum" sz="quarter" idx="11"/>
          </p:nvPr>
        </p:nvSpPr>
        <p:spPr/>
        <p:txBody>
          <a:bodyPr/>
          <a:lstStyle>
            <a:lvl1pPr eaLnBrk="0" hangingPunct="0">
              <a:defRPr/>
            </a:lvl1pPr>
          </a:lstStyle>
          <a:p>
            <a:pPr>
              <a:defRPr/>
            </a:pPr>
            <a:fld id="{FB16E4B3-0D39-4355-899A-E6B75F02E75F}" type="slidenum">
              <a:rPr lang="en-US" altLang="zh-TW"/>
              <a:pPr>
                <a:defRPr/>
              </a:pPr>
              <a:t>‹#›</a:t>
            </a:fld>
            <a:endParaRPr lang="en-US" altLang="zh-TW"/>
          </a:p>
        </p:txBody>
      </p:sp>
      <p:sp>
        <p:nvSpPr>
          <p:cNvPr id="5"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3093728910"/>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3" name="Rectangle 5"/>
          <p:cNvSpPr>
            <a:spLocks noGrp="1" noChangeArrowheads="1"/>
          </p:cNvSpPr>
          <p:nvPr>
            <p:ph type="sldNum" sz="quarter" idx="11"/>
          </p:nvPr>
        </p:nvSpPr>
        <p:spPr/>
        <p:txBody>
          <a:bodyPr/>
          <a:lstStyle>
            <a:lvl1pPr eaLnBrk="0" hangingPunct="0">
              <a:defRPr/>
            </a:lvl1pPr>
          </a:lstStyle>
          <a:p>
            <a:pPr>
              <a:defRPr/>
            </a:pPr>
            <a:fld id="{5110D685-6FA2-47DE-B69F-66B133C6738F}" type="slidenum">
              <a:rPr lang="en-US" altLang="zh-TW"/>
              <a:pPr>
                <a:defRPr/>
              </a:pPr>
              <a:t>‹#›</a:t>
            </a:fld>
            <a:endParaRPr lang="en-US" altLang="zh-TW"/>
          </a:p>
        </p:txBody>
      </p:sp>
      <p:sp>
        <p:nvSpPr>
          <p:cNvPr id="4"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2074031236"/>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sldNum" sz="quarter" idx="11"/>
          </p:nvPr>
        </p:nvSpPr>
        <p:spPr/>
        <p:txBody>
          <a:bodyPr/>
          <a:lstStyle>
            <a:lvl1pPr eaLnBrk="0" hangingPunct="0">
              <a:defRPr/>
            </a:lvl1pPr>
          </a:lstStyle>
          <a:p>
            <a:pPr>
              <a:defRPr/>
            </a:pPr>
            <a:fld id="{7B39A8B5-6A43-4E69-9A37-EA3E3195FFB7}" type="slidenum">
              <a:rPr lang="en-US" altLang="zh-TW"/>
              <a:pPr>
                <a:defRPr/>
              </a:pPr>
              <a:t>‹#›</a:t>
            </a:fld>
            <a:endParaRPr lang="en-US" altLang="zh-TW"/>
          </a:p>
        </p:txBody>
      </p:sp>
      <p:sp>
        <p:nvSpPr>
          <p:cNvPr id="7"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690836361"/>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6" name="Rectangle 5"/>
          <p:cNvSpPr>
            <a:spLocks noGrp="1" noChangeArrowheads="1"/>
          </p:cNvSpPr>
          <p:nvPr>
            <p:ph type="sldNum" sz="quarter" idx="11"/>
          </p:nvPr>
        </p:nvSpPr>
        <p:spPr/>
        <p:txBody>
          <a:bodyPr/>
          <a:lstStyle>
            <a:lvl1pPr eaLnBrk="0" hangingPunct="0">
              <a:defRPr/>
            </a:lvl1pPr>
          </a:lstStyle>
          <a:p>
            <a:pPr>
              <a:defRPr/>
            </a:pPr>
            <a:fld id="{97383DD8-207B-4141-AB7F-6A751045EC2C}" type="slidenum">
              <a:rPr lang="en-US" altLang="zh-TW"/>
              <a:pPr>
                <a:defRPr/>
              </a:pPr>
              <a:t>‹#›</a:t>
            </a:fld>
            <a:endParaRPr lang="en-US" altLang="zh-TW"/>
          </a:p>
        </p:txBody>
      </p:sp>
      <p:sp>
        <p:nvSpPr>
          <p:cNvPr id="7"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2763569692"/>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sldNum" sz="quarter" idx="11"/>
          </p:nvPr>
        </p:nvSpPr>
        <p:spPr/>
        <p:txBody>
          <a:bodyPr/>
          <a:lstStyle>
            <a:lvl1pPr eaLnBrk="0" hangingPunct="0">
              <a:defRPr/>
            </a:lvl1pPr>
          </a:lstStyle>
          <a:p>
            <a:pPr>
              <a:defRPr/>
            </a:pPr>
            <a:fld id="{14E3F33B-F7FE-4A35-BFC4-D992E2FA1508}" type="slidenum">
              <a:rPr lang="en-US" altLang="zh-TW"/>
              <a:pPr>
                <a:defRPr/>
              </a:pPr>
              <a:t>‹#›</a:t>
            </a:fld>
            <a:endParaRPr lang="en-US" altLang="zh-TW"/>
          </a:p>
        </p:txBody>
      </p:sp>
      <p:sp>
        <p:nvSpPr>
          <p:cNvPr id="6"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2144816286"/>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32588" y="404813"/>
            <a:ext cx="2016125" cy="5726112"/>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4213" y="404813"/>
            <a:ext cx="5895975" cy="572611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5" name="Rectangle 5"/>
          <p:cNvSpPr>
            <a:spLocks noGrp="1" noChangeArrowheads="1"/>
          </p:cNvSpPr>
          <p:nvPr>
            <p:ph type="sldNum" sz="quarter" idx="11"/>
          </p:nvPr>
        </p:nvSpPr>
        <p:spPr/>
        <p:txBody>
          <a:bodyPr/>
          <a:lstStyle>
            <a:lvl1pPr eaLnBrk="0" hangingPunct="0">
              <a:defRPr/>
            </a:lvl1pPr>
          </a:lstStyle>
          <a:p>
            <a:pPr>
              <a:defRPr/>
            </a:pPr>
            <a:fld id="{28B0ACF3-3A45-4587-8501-428076E9DBC2}" type="slidenum">
              <a:rPr lang="en-US" altLang="zh-TW"/>
              <a:pPr>
                <a:defRPr/>
              </a:pPr>
              <a:t>‹#›</a:t>
            </a:fld>
            <a:endParaRPr lang="en-US" altLang="zh-TW"/>
          </a:p>
        </p:txBody>
      </p:sp>
      <p:sp>
        <p:nvSpPr>
          <p:cNvPr id="6"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4256194883"/>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4213" y="404813"/>
            <a:ext cx="8064500" cy="57261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4" name="Rectangle 5"/>
          <p:cNvSpPr>
            <a:spLocks noGrp="1" noChangeArrowheads="1"/>
          </p:cNvSpPr>
          <p:nvPr>
            <p:ph type="sldNum" sz="quarter" idx="11"/>
          </p:nvPr>
        </p:nvSpPr>
        <p:spPr/>
        <p:txBody>
          <a:bodyPr/>
          <a:lstStyle>
            <a:lvl1pPr eaLnBrk="0" hangingPunct="0">
              <a:defRPr/>
            </a:lvl1pPr>
          </a:lstStyle>
          <a:p>
            <a:pPr>
              <a:defRPr/>
            </a:pPr>
            <a:fld id="{7DA05538-3E9E-42E1-9E05-E2AFBD62C2DB}" type="slidenum">
              <a:rPr lang="en-US" altLang="zh-TW"/>
              <a:pPr>
                <a:defRPr/>
              </a:pPr>
              <a:t>‹#›</a:t>
            </a:fld>
            <a:endParaRPr lang="en-US" altLang="zh-TW"/>
          </a:p>
        </p:txBody>
      </p:sp>
      <p:sp>
        <p:nvSpPr>
          <p:cNvPr id="5"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2871512237"/>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84213" y="404813"/>
            <a:ext cx="8064500" cy="6477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116013" y="1196975"/>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983163" y="1196975"/>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116013" y="3740150"/>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983163" y="3740150"/>
            <a:ext cx="3714750" cy="23907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ftr" sz="quarter" idx="10"/>
          </p:nvPr>
        </p:nvSpPr>
        <p:spPr/>
        <p:txBody>
          <a:bodyPr/>
          <a:lstStyle>
            <a:lvl1pPr eaLnBrk="0" hangingPunct="0">
              <a:defRPr/>
            </a:lvl1pPr>
          </a:lstStyle>
          <a:p>
            <a:pPr>
              <a:defRPr/>
            </a:pPr>
            <a:endParaRPr lang="en-US" altLang="zh-TW"/>
          </a:p>
        </p:txBody>
      </p:sp>
      <p:sp>
        <p:nvSpPr>
          <p:cNvPr id="8" name="Rectangle 5"/>
          <p:cNvSpPr>
            <a:spLocks noGrp="1" noChangeArrowheads="1"/>
          </p:cNvSpPr>
          <p:nvPr>
            <p:ph type="sldNum" sz="quarter" idx="11"/>
          </p:nvPr>
        </p:nvSpPr>
        <p:spPr/>
        <p:txBody>
          <a:bodyPr/>
          <a:lstStyle>
            <a:lvl1pPr eaLnBrk="0" hangingPunct="0">
              <a:defRPr/>
            </a:lvl1pPr>
          </a:lstStyle>
          <a:p>
            <a:pPr>
              <a:defRPr/>
            </a:pPr>
            <a:fld id="{9EBA1EA0-F663-48D6-9C08-A2D78722E94F}" type="slidenum">
              <a:rPr lang="en-US" altLang="zh-TW"/>
              <a:pPr>
                <a:defRPr/>
              </a:pPr>
              <a:t>‹#›</a:t>
            </a:fld>
            <a:endParaRPr lang="en-US" altLang="zh-TW"/>
          </a:p>
        </p:txBody>
      </p:sp>
      <p:sp>
        <p:nvSpPr>
          <p:cNvPr id="9" name="Rectangle 3"/>
          <p:cNvSpPr>
            <a:spLocks noGrp="1" noChangeArrowheads="1"/>
          </p:cNvSpPr>
          <p:nvPr>
            <p:ph type="dt" sz="half" idx="12"/>
          </p:nvPr>
        </p:nvSpPr>
        <p:spPr/>
        <p:txBody>
          <a:bodyPr/>
          <a:lstStyle>
            <a:lvl1pPr algn="ctr" eaLnBrk="0" hangingPunct="0">
              <a:defRPr/>
            </a:lvl1pPr>
          </a:lstStyle>
          <a:p>
            <a:pPr>
              <a:defRPr/>
            </a:pPr>
            <a:endParaRPr lang="en-US" altLang="zh-TW"/>
          </a:p>
        </p:txBody>
      </p:sp>
    </p:spTree>
    <p:extLst>
      <p:ext uri="{BB962C8B-B14F-4D97-AF65-F5344CB8AC3E}">
        <p14:creationId xmlns:p14="http://schemas.microsoft.com/office/powerpoint/2010/main" xmlns="" val="2228324529"/>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8"/>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038572449"/>
      </p:ext>
    </p:extLst>
  </p:cSld>
  <p:clrMapOvr>
    <a:masterClrMapping/>
  </p:clrMapOvr>
  <p:transition spd="slow">
    <p:sndAc>
      <p:stSnd>
        <p:snd r:embed="rId1" name="typ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3" name="Rectangle 5"/>
          <p:cNvSpPr>
            <a:spLocks noGrp="1" noChangeArrowheads="1"/>
          </p:cNvSpPr>
          <p:nvPr>
            <p:ph type="sldNum" sz="quarter" idx="11"/>
          </p:nvPr>
        </p:nvSpPr>
        <p:spPr>
          <a:ln/>
        </p:spPr>
        <p:txBody>
          <a:bodyPr/>
          <a:lstStyle>
            <a:lvl1pPr>
              <a:defRPr/>
            </a:lvl1pPr>
          </a:lstStyle>
          <a:p>
            <a:pPr>
              <a:defRPr/>
            </a:pPr>
            <a:fld id="{827FB3E7-FC0E-456C-8F22-DF7090D17102}" type="slidenum">
              <a:rPr lang="en-US" altLang="zh-TW"/>
              <a:pPr>
                <a:defRPr/>
              </a:pPr>
              <a:t>‹#›</a:t>
            </a:fld>
            <a:endParaRPr lang="en-US" altLang="zh-TW"/>
          </a:p>
        </p:txBody>
      </p:sp>
      <p:sp>
        <p:nvSpPr>
          <p:cNvPr id="4"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390558198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6" name="Rectangle 5"/>
          <p:cNvSpPr>
            <a:spLocks noGrp="1" noChangeArrowheads="1"/>
          </p:cNvSpPr>
          <p:nvPr>
            <p:ph type="sldNum" sz="quarter" idx="11"/>
          </p:nvPr>
        </p:nvSpPr>
        <p:spPr>
          <a:ln/>
        </p:spPr>
        <p:txBody>
          <a:bodyPr/>
          <a:lstStyle>
            <a:lvl1pPr>
              <a:defRPr/>
            </a:lvl1pPr>
          </a:lstStyle>
          <a:p>
            <a:pPr>
              <a:defRPr/>
            </a:pPr>
            <a:fld id="{161ECA6A-C681-4D3E-81DC-72B65CF40288}" type="slidenum">
              <a:rPr lang="en-US" altLang="zh-TW"/>
              <a:pPr>
                <a:defRPr/>
              </a:pPr>
              <a:t>‹#›</a:t>
            </a:fld>
            <a:endParaRPr lang="en-US" altLang="zh-TW"/>
          </a:p>
        </p:txBody>
      </p:sp>
      <p:sp>
        <p:nvSpPr>
          <p:cNvPr id="7"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363945531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TW"/>
          </a:p>
        </p:txBody>
      </p:sp>
      <p:sp>
        <p:nvSpPr>
          <p:cNvPr id="6" name="Rectangle 5"/>
          <p:cNvSpPr>
            <a:spLocks noGrp="1" noChangeArrowheads="1"/>
          </p:cNvSpPr>
          <p:nvPr>
            <p:ph type="sldNum" sz="quarter" idx="11"/>
          </p:nvPr>
        </p:nvSpPr>
        <p:spPr>
          <a:ln/>
        </p:spPr>
        <p:txBody>
          <a:bodyPr/>
          <a:lstStyle>
            <a:lvl1pPr>
              <a:defRPr/>
            </a:lvl1pPr>
          </a:lstStyle>
          <a:p>
            <a:pPr>
              <a:defRPr/>
            </a:pPr>
            <a:fld id="{2A6C4B30-03E4-4C21-B414-714DBA9E6618}" type="slidenum">
              <a:rPr lang="en-US" altLang="zh-TW"/>
              <a:pPr>
                <a:defRPr/>
              </a:pPr>
              <a:t>‹#›</a:t>
            </a:fld>
            <a:endParaRPr lang="en-US" altLang="zh-TW"/>
          </a:p>
        </p:txBody>
      </p:sp>
      <p:sp>
        <p:nvSpPr>
          <p:cNvPr id="7" name="Rectangle 3"/>
          <p:cNvSpPr>
            <a:spLocks noGrp="1" noChangeArrowheads="1"/>
          </p:cNvSpPr>
          <p:nvPr>
            <p:ph type="dt" sz="half"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xmlns="" val="264818145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gif"/><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19" Type="http://schemas.openxmlformats.org/officeDocument/2006/relationships/image" Target="../media/image4.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3.gif"/><Relationship Id="rId3" Type="http://schemas.openxmlformats.org/officeDocument/2006/relationships/slideLayout" Target="../slideLayouts/slideLayout16.xml"/><Relationship Id="rId21" Type="http://schemas.openxmlformats.org/officeDocument/2006/relationships/image" Target="../media/image6.jpe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gif"/><Relationship Id="rId2" Type="http://schemas.openxmlformats.org/officeDocument/2006/relationships/slideLayout" Target="../slideLayouts/slideLayout15.xml"/><Relationship Id="rId16" Type="http://schemas.openxmlformats.org/officeDocument/2006/relationships/image" Target="../media/image1.png"/><Relationship Id="rId20"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audio" Target="../media/audio1.wav"/><Relationship Id="rId10" Type="http://schemas.openxmlformats.org/officeDocument/2006/relationships/slideLayout" Target="../slideLayouts/slideLayout23.xml"/><Relationship Id="rId19" Type="http://schemas.openxmlformats.org/officeDocument/2006/relationships/image" Target="../media/image4.w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 Id="rId22"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2.gif"/><Relationship Id="rId3" Type="http://schemas.openxmlformats.org/officeDocument/2006/relationships/slideLayout" Target="../slideLayouts/slideLayout29.xml"/><Relationship Id="rId21" Type="http://schemas.openxmlformats.org/officeDocument/2006/relationships/image" Target="../media/image5.jpe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audio" Target="../media/audio1.wav"/><Relationship Id="rId20" Type="http://schemas.openxmlformats.org/officeDocument/2006/relationships/image" Target="../media/image4.w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23" Type="http://schemas.openxmlformats.org/officeDocument/2006/relationships/image" Target="../media/image7.png"/><Relationship Id="rId10" Type="http://schemas.openxmlformats.org/officeDocument/2006/relationships/slideLayout" Target="../slideLayouts/slideLayout36.xml"/><Relationship Id="rId19" Type="http://schemas.openxmlformats.org/officeDocument/2006/relationships/image" Target="../media/image3.gif"/><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1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0.jpeg"/><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2.gif"/><Relationship Id="rId3" Type="http://schemas.openxmlformats.org/officeDocument/2006/relationships/slideLayout" Target="../slideLayouts/slideLayout58.xml"/><Relationship Id="rId21" Type="http://schemas.openxmlformats.org/officeDocument/2006/relationships/image" Target="../media/image5.jpe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1.png"/><Relationship Id="rId2" Type="http://schemas.openxmlformats.org/officeDocument/2006/relationships/slideLayout" Target="../slideLayouts/slideLayout57.xml"/><Relationship Id="rId16" Type="http://schemas.openxmlformats.org/officeDocument/2006/relationships/audio" Target="../media/audio1.wav"/><Relationship Id="rId20" Type="http://schemas.openxmlformats.org/officeDocument/2006/relationships/image" Target="../media/image4.wmf"/><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23" Type="http://schemas.openxmlformats.org/officeDocument/2006/relationships/image" Target="../media/image7.png"/><Relationship Id="rId10" Type="http://schemas.openxmlformats.org/officeDocument/2006/relationships/slideLayout" Target="../slideLayouts/slideLayout65.xml"/><Relationship Id="rId19" Type="http://schemas.openxmlformats.org/officeDocument/2006/relationships/image" Target="../media/image3.gif"/><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body" idx="1"/>
          </p:nvPr>
        </p:nvSpPr>
        <p:spPr bwMode="auto">
          <a:xfrm>
            <a:off x="1116013" y="1196975"/>
            <a:ext cx="7581900" cy="4933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9322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000">
                <a:latin typeface="Arial" charset="0"/>
                <a:ea typeface="新細明體" pitchFamily="18" charset="-120"/>
              </a:defRPr>
            </a:lvl1pPr>
          </a:lstStyle>
          <a:p>
            <a:pPr>
              <a:defRPr/>
            </a:pPr>
            <a:endParaRPr lang="en-US" altLang="zh-TW"/>
          </a:p>
        </p:txBody>
      </p:sp>
      <p:sp>
        <p:nvSpPr>
          <p:cNvPr id="393221"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000">
                <a:latin typeface="Arial" charset="0"/>
                <a:ea typeface="新細明體" pitchFamily="18" charset="-120"/>
              </a:defRPr>
            </a:lvl1pPr>
          </a:lstStyle>
          <a:p>
            <a:pPr>
              <a:defRPr/>
            </a:pPr>
            <a:fld id="{A080A7D2-D3BB-4A8B-A723-68F6FDE7D326}" type="slidenum">
              <a:rPr lang="en-US" altLang="zh-TW"/>
              <a:pPr>
                <a:defRPr/>
              </a:pPr>
              <a:t>‹#›</a:t>
            </a:fld>
            <a:endParaRPr lang="en-US" altLang="zh-TW"/>
          </a:p>
        </p:txBody>
      </p:sp>
      <p:sp>
        <p:nvSpPr>
          <p:cNvPr id="393223" name="Rectangle 7"/>
          <p:cNvSpPr>
            <a:spLocks noGrp="1" noChangeArrowheads="1"/>
          </p:cNvSpPr>
          <p:nvPr>
            <p:ph type="title"/>
          </p:nvPr>
        </p:nvSpPr>
        <p:spPr bwMode="auto">
          <a:xfrm>
            <a:off x="684213" y="404813"/>
            <a:ext cx="8064500" cy="6477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pic>
        <p:nvPicPr>
          <p:cNvPr id="1030" name="Picture 9" descr="j0356712"/>
          <p:cNvPicPr>
            <a:picLocks noChangeAspect="1" noChangeArrowheads="1" noCrop="1"/>
          </p:cNvPicPr>
          <p:nvPr/>
        </p:nvPicPr>
        <p:blipFill>
          <a:blip r:embed="rId17" cstate="print">
            <a:lum bright="70000" contrast="-70000"/>
            <a:extLst>
              <a:ext uri="{28A0092B-C50C-407E-A947-70E740481C1C}">
                <a14:useLocalDpi xmlns:a14="http://schemas.microsoft.com/office/drawing/2010/main" xmlns="" val="0"/>
              </a:ext>
            </a:extLst>
          </a:blip>
          <a:srcRect/>
          <a:stretch>
            <a:fillRect/>
          </a:stretch>
        </p:blipFill>
        <p:spPr bwMode="auto">
          <a:xfrm flipH="1">
            <a:off x="323850" y="5876925"/>
            <a:ext cx="6445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10" descr="j0356784"/>
          <p:cNvPicPr>
            <a:picLocks noChangeAspect="1" noChangeArrowheads="1" noCrop="1"/>
          </p:cNvPicPr>
          <p:nvPr/>
        </p:nvPicPr>
        <p:blipFill>
          <a:blip r:embed="rId18" cstate="print">
            <a:lum bright="70000" contrast="-70000"/>
            <a:extLst>
              <a:ext uri="{28A0092B-C50C-407E-A947-70E740481C1C}">
                <a14:useLocalDpi xmlns:a14="http://schemas.microsoft.com/office/drawing/2010/main" xmlns="" val="0"/>
              </a:ext>
            </a:extLst>
          </a:blip>
          <a:srcRect/>
          <a:stretch>
            <a:fillRect/>
          </a:stretch>
        </p:blipFill>
        <p:spPr bwMode="auto">
          <a:xfrm rot="-485598">
            <a:off x="0" y="5876925"/>
            <a:ext cx="6985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11" descr="j0394304"/>
          <p:cNvPicPr>
            <a:picLocks noChangeAspect="1" noChangeArrowheads="1"/>
          </p:cNvPicPr>
          <p:nvPr/>
        </p:nvPicPr>
        <p:blipFill>
          <a:blip r:embed="rId19" cstate="print">
            <a:lum bright="18000" contrast="-6000"/>
            <a:extLst>
              <a:ext uri="{28A0092B-C50C-407E-A947-70E740481C1C}">
                <a14:useLocalDpi xmlns:a14="http://schemas.microsoft.com/office/drawing/2010/main" xmlns="" val="0"/>
              </a:ext>
            </a:extLst>
          </a:blip>
          <a:srcRect/>
          <a:stretch>
            <a:fillRect/>
          </a:stretch>
        </p:blipFill>
        <p:spPr bwMode="auto">
          <a:xfrm>
            <a:off x="755650" y="5876925"/>
            <a:ext cx="1090613"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p:cNvSpPr>
            <a:spLocks noGrp="1" noChangeArrowheads="1"/>
          </p:cNvSpPr>
          <p:nvPr>
            <p:ph type="dt" sz="half" idx="2"/>
          </p:nvPr>
        </p:nvSpPr>
        <p:spPr bwMode="auto">
          <a:xfrm>
            <a:off x="457200"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000">
                <a:latin typeface="Arial" charset="0"/>
                <a:ea typeface="新細明體" pitchFamily="18" charset="-120"/>
              </a:defRPr>
            </a:lvl1pPr>
          </a:lstStyle>
          <a:p>
            <a:pPr>
              <a:defRPr/>
            </a:pPr>
            <a:endParaRPr lang="en-US" altLang="zh-TW"/>
          </a:p>
        </p:txBody>
      </p:sp>
    </p:spTree>
  </p:cSld>
  <p:clrMap bg1="dk2" tx1="lt1" bg2="dk1" tx2="lt2" accent1="accent1" accent2="accent2" accent3="accent3" accent4="accent4" accent5="accent5" accent6="accent6" hlink="hlink" folHlink="folHlink"/>
  <p:sldLayoutIdLst>
    <p:sldLayoutId id="2147485761"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 id="2147485759" r:id="rId12"/>
    <p:sldLayoutId id="2147485760" r:id="rId13"/>
  </p:sldLayoutIdLst>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93223"/>
                                        </p:tgtEl>
                                        <p:attrNameLst>
                                          <p:attrName>style.visibility</p:attrName>
                                        </p:attrNameLst>
                                      </p:cBhvr>
                                      <p:to>
                                        <p:strVal val="visible"/>
                                      </p:to>
                                    </p:set>
                                    <p:anim calcmode="discrete" valueType="clr">
                                      <p:cBhvr override="childStyle">
                                        <p:cTn id="7" dur="80"/>
                                        <p:tgtEl>
                                          <p:spTgt spid="3932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3223"/>
                                        </p:tgtEl>
                                        <p:attrNameLst>
                                          <p:attrName>fillcolor</p:attrName>
                                        </p:attrNameLst>
                                      </p:cBhvr>
                                      <p:tavLst>
                                        <p:tav tm="0">
                                          <p:val>
                                            <p:clrVal>
                                              <a:schemeClr val="accent2"/>
                                            </p:clrVal>
                                          </p:val>
                                        </p:tav>
                                        <p:tav tm="50000">
                                          <p:val>
                                            <p:clrVal>
                                              <a:schemeClr val="hlink"/>
                                            </p:clrVal>
                                          </p:val>
                                        </p:tav>
                                      </p:tavLst>
                                    </p:anim>
                                    <p:set>
                                      <p:cBhvr>
                                        <p:cTn id="9" dur="80"/>
                                        <p:tgtEl>
                                          <p:spTgt spid="39322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5" name="click.wav"/>
                                        </p:tgtEl>
                                      </p:cMediaNode>
                                    </p:audio>
                                  </p:subTnLst>
                                </p:cTn>
                              </p:par>
                            </p:childTnLst>
                          </p:cTn>
                        </p:par>
                        <p:par>
                          <p:cTn id="10" fill="hold" nodeType="afterGroup">
                            <p:stCondLst>
                              <p:cond delay="52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393218">
                                            <p:txEl>
                                              <p:pRg st="0" end="0"/>
                                            </p:txEl>
                                          </p:spTgt>
                                        </p:tgtEl>
                                        <p:attrNameLst>
                                          <p:attrName>style.visibility</p:attrName>
                                        </p:attrNameLst>
                                      </p:cBhvr>
                                      <p:to>
                                        <p:strVal val="visible"/>
                                      </p:to>
                                    </p:set>
                                    <p:anim calcmode="discrete" valueType="clr">
                                      <p:cBhvr override="childStyle">
                                        <p:cTn id="13" dur="80"/>
                                        <p:tgtEl>
                                          <p:spTgt spid="3932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93218">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393218">
                                            <p:txEl>
                                              <p:pRg st="0" end="0"/>
                                            </p:txEl>
                                          </p:spTgt>
                                        </p:tgtEl>
                                        <p:attrNameLst>
                                          <p:attrName>fill.type</p:attrName>
                                        </p:attrNameLst>
                                      </p:cBhvr>
                                      <p:to>
                                        <p:strVal val="solid"/>
                                      </p:to>
                                    </p:set>
                                  </p:childTnLst>
                                </p:cTn>
                              </p:par>
                            </p:childTnLst>
                          </p:cTn>
                        </p:par>
                        <p:par>
                          <p:cTn id="16" fill="hold" nodeType="afterGroup">
                            <p:stCondLst>
                              <p:cond delay="1380"/>
                            </p:stCondLst>
                            <p:childTnLst>
                              <p:par>
                                <p:cTn id="17" presetID="27" presetClass="entr" presetSubtype="0" fill="hold" grpId="0" nodeType="afterEffect">
                                  <p:stCondLst>
                                    <p:cond delay="2000"/>
                                  </p:stCondLst>
                                  <p:iterate type="lt">
                                    <p:tmPct val="50000"/>
                                  </p:iterate>
                                  <p:childTnLst>
                                    <p:set>
                                      <p:cBhvr>
                                        <p:cTn id="18" dur="1" fill="hold">
                                          <p:stCondLst>
                                            <p:cond delay="0"/>
                                          </p:stCondLst>
                                        </p:cTn>
                                        <p:tgtEl>
                                          <p:spTgt spid="393218">
                                            <p:txEl>
                                              <p:pRg st="1" end="1"/>
                                            </p:txEl>
                                          </p:spTgt>
                                        </p:tgtEl>
                                        <p:attrNameLst>
                                          <p:attrName>style.visibility</p:attrName>
                                        </p:attrNameLst>
                                      </p:cBhvr>
                                      <p:to>
                                        <p:strVal val="visible"/>
                                      </p:to>
                                    </p:set>
                                    <p:anim calcmode="discrete" valueType="clr">
                                      <p:cBhvr override="childStyle">
                                        <p:cTn id="19" dur="80"/>
                                        <p:tgtEl>
                                          <p:spTgt spid="3932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93218">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393218">
                                            <p:txEl>
                                              <p:pRg st="1" end="1"/>
                                            </p:txEl>
                                          </p:spTgt>
                                        </p:tgtEl>
                                        <p:attrNameLst>
                                          <p:attrName>fill.type</p:attrName>
                                        </p:attrNameLst>
                                      </p:cBhvr>
                                      <p:to>
                                        <p:strVal val="solid"/>
                                      </p:to>
                                    </p:set>
                                  </p:childTnLst>
                                </p:cTn>
                              </p:par>
                            </p:childTnLst>
                          </p:cTn>
                        </p:par>
                        <p:par>
                          <p:cTn id="22" fill="hold" nodeType="afterGroup">
                            <p:stCondLst>
                              <p:cond delay="3540"/>
                            </p:stCondLst>
                            <p:childTnLst>
                              <p:par>
                                <p:cTn id="23" presetID="27" presetClass="entr" presetSubtype="0" fill="hold" grpId="0" nodeType="afterEffect">
                                  <p:stCondLst>
                                    <p:cond delay="2000"/>
                                  </p:stCondLst>
                                  <p:iterate type="lt">
                                    <p:tmPct val="50000"/>
                                  </p:iterate>
                                  <p:childTnLst>
                                    <p:set>
                                      <p:cBhvr>
                                        <p:cTn id="24" dur="1" fill="hold">
                                          <p:stCondLst>
                                            <p:cond delay="0"/>
                                          </p:stCondLst>
                                        </p:cTn>
                                        <p:tgtEl>
                                          <p:spTgt spid="393218">
                                            <p:txEl>
                                              <p:pRg st="2" end="2"/>
                                            </p:txEl>
                                          </p:spTgt>
                                        </p:tgtEl>
                                        <p:attrNameLst>
                                          <p:attrName>style.visibility</p:attrName>
                                        </p:attrNameLst>
                                      </p:cBhvr>
                                      <p:to>
                                        <p:strVal val="visible"/>
                                      </p:to>
                                    </p:set>
                                    <p:anim calcmode="discrete" valueType="clr">
                                      <p:cBhvr override="childStyle">
                                        <p:cTn id="25" dur="80"/>
                                        <p:tgtEl>
                                          <p:spTgt spid="3932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93218">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393218">
                                            <p:txEl>
                                              <p:pRg st="2" end="2"/>
                                            </p:txEl>
                                          </p:spTgt>
                                        </p:tgtEl>
                                        <p:attrNameLst>
                                          <p:attrName>fill.type</p:attrName>
                                        </p:attrNameLst>
                                      </p:cBhvr>
                                      <p:to>
                                        <p:strVal val="solid"/>
                                      </p:to>
                                    </p:set>
                                  </p:childTnLst>
                                </p:cTn>
                              </p:par>
                            </p:childTnLst>
                          </p:cTn>
                        </p:par>
                        <p:par>
                          <p:cTn id="28" fill="hold" nodeType="afterGroup">
                            <p:stCondLst>
                              <p:cond delay="5700"/>
                            </p:stCondLst>
                            <p:childTnLst>
                              <p:par>
                                <p:cTn id="29" presetID="27" presetClass="entr" presetSubtype="0" fill="hold" grpId="0" nodeType="afterEffect">
                                  <p:stCondLst>
                                    <p:cond delay="2000"/>
                                  </p:stCondLst>
                                  <p:iterate type="lt">
                                    <p:tmPct val="50000"/>
                                  </p:iterate>
                                  <p:childTnLst>
                                    <p:set>
                                      <p:cBhvr>
                                        <p:cTn id="30" dur="1" fill="hold">
                                          <p:stCondLst>
                                            <p:cond delay="0"/>
                                          </p:stCondLst>
                                        </p:cTn>
                                        <p:tgtEl>
                                          <p:spTgt spid="393218">
                                            <p:txEl>
                                              <p:pRg st="3" end="3"/>
                                            </p:txEl>
                                          </p:spTgt>
                                        </p:tgtEl>
                                        <p:attrNameLst>
                                          <p:attrName>style.visibility</p:attrName>
                                        </p:attrNameLst>
                                      </p:cBhvr>
                                      <p:to>
                                        <p:strVal val="visible"/>
                                      </p:to>
                                    </p:set>
                                    <p:anim calcmode="discrete" valueType="clr">
                                      <p:cBhvr override="childStyle">
                                        <p:cTn id="31" dur="80"/>
                                        <p:tgtEl>
                                          <p:spTgt spid="3932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93218">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393218">
                                            <p:txEl>
                                              <p:pRg st="3" end="3"/>
                                            </p:txEl>
                                          </p:spTgt>
                                        </p:tgtEl>
                                        <p:attrNameLst>
                                          <p:attrName>fill.type</p:attrName>
                                        </p:attrNameLst>
                                      </p:cBhvr>
                                      <p:to>
                                        <p:strVal val="solid"/>
                                      </p:to>
                                    </p:set>
                                  </p:childTnLst>
                                </p:cTn>
                              </p:par>
                            </p:childTnLst>
                          </p:cTn>
                        </p:par>
                        <p:par>
                          <p:cTn id="34" fill="hold" nodeType="afterGroup">
                            <p:stCondLst>
                              <p:cond delay="786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393218">
                                            <p:txEl>
                                              <p:pRg st="4" end="4"/>
                                            </p:txEl>
                                          </p:spTgt>
                                        </p:tgtEl>
                                        <p:attrNameLst>
                                          <p:attrName>style.visibility</p:attrName>
                                        </p:attrNameLst>
                                      </p:cBhvr>
                                      <p:to>
                                        <p:strVal val="visible"/>
                                      </p:to>
                                    </p:set>
                                    <p:anim calcmode="discrete" valueType="clr">
                                      <p:cBhvr override="childStyle">
                                        <p:cTn id="37" dur="80"/>
                                        <p:tgtEl>
                                          <p:spTgt spid="39321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393218">
                                            <p:txEl>
                                              <p:pRg st="4" end="4"/>
                                            </p:txEl>
                                          </p:spTgt>
                                        </p:tgtEl>
                                        <p:attrNameLst>
                                          <p:attrName>fillcolor</p:attrName>
                                        </p:attrNameLst>
                                      </p:cBhvr>
                                      <p:tavLst>
                                        <p:tav tm="0">
                                          <p:val>
                                            <p:clrVal>
                                              <a:schemeClr val="accent2"/>
                                            </p:clrVal>
                                          </p:val>
                                        </p:tav>
                                        <p:tav tm="50000">
                                          <p:val>
                                            <p:clrVal>
                                              <a:schemeClr val="hlink"/>
                                            </p:clrVal>
                                          </p:val>
                                        </p:tav>
                                      </p:tavLst>
                                    </p:anim>
                                    <p:set>
                                      <p:cBhvr>
                                        <p:cTn id="39" dur="80"/>
                                        <p:tgtEl>
                                          <p:spTgt spid="39321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8" grpId="0" build="p">
        <p:tmplLst>
          <p:tmpl lvl="1">
            <p:tnLst>
              <p:par>
                <p:cTn presetID="27" presetClass="entr" presetSubtype="0" fill="hold" nodeType="afterEffect">
                  <p:stCondLst>
                    <p:cond delay="5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2">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3">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4">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5">
            <p:tnLst>
              <p:par>
                <p:cTn presetID="27" presetClass="entr" presetSubtype="0" fill="hold" nodeType="afterEffect">
                  <p:stCondLst>
                    <p:cond delay="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Lst>
      </p:bldP>
      <p:bldP spid="393223" grpId="0"/>
    </p:bldLst>
  </p:timing>
  <p:txStyles>
    <p:titleStyle>
      <a:lvl1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2pPr>
      <a:lvl3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3pPr>
      <a:lvl4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4pPr>
      <a:lvl5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5pPr>
      <a:lvl6pPr marL="4572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6pPr>
      <a:lvl7pPr marL="9144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7pPr>
      <a:lvl8pPr marL="13716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8pPr>
      <a:lvl9pPr marL="18288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9pPr>
    </p:titleStyle>
    <p:bodyStyle>
      <a:lvl1pPr marL="469900" indent="-469900" algn="just" rtl="0" eaLnBrk="0" fontAlgn="base" hangingPunct="0">
        <a:spcBef>
          <a:spcPct val="20000"/>
        </a:spcBef>
        <a:spcAft>
          <a:spcPct val="0"/>
        </a:spcAft>
        <a:buClr>
          <a:schemeClr val="bg2"/>
        </a:buClr>
        <a:buFont typeface="Wingdings" pitchFamily="2" charset="2"/>
        <a:buBlip>
          <a:blip r:embed="rId20"/>
        </a:buBlip>
        <a:defRPr kumimoji="1" sz="3200" b="1">
          <a:solidFill>
            <a:schemeClr val="bg2"/>
          </a:solidFill>
          <a:effectLst>
            <a:outerShdw blurRad="38100" dist="38100" dir="2700000" algn="tl">
              <a:srgbClr val="000000"/>
            </a:outerShdw>
          </a:effectLst>
          <a:latin typeface="+mn-lt"/>
          <a:ea typeface="+mn-ea"/>
          <a:cs typeface="+mn-cs"/>
        </a:defRPr>
      </a:lvl1pPr>
      <a:lvl2pPr marL="908050" indent="-436563" algn="just" rtl="0" eaLnBrk="0" fontAlgn="base" hangingPunct="0">
        <a:spcBef>
          <a:spcPct val="20000"/>
        </a:spcBef>
        <a:spcAft>
          <a:spcPct val="0"/>
        </a:spcAft>
        <a:buClr>
          <a:schemeClr val="bg2"/>
        </a:buClr>
        <a:buFont typeface="Wingdings" pitchFamily="2" charset="2"/>
        <a:buBlip>
          <a:blip r:embed="rId21"/>
        </a:buBlip>
        <a:defRPr kumimoji="1" sz="2800" b="1">
          <a:solidFill>
            <a:schemeClr val="tx2"/>
          </a:solidFill>
          <a:effectLst>
            <a:outerShdw blurRad="38100" dist="38100" dir="2700000" algn="tl">
              <a:srgbClr val="000000"/>
            </a:outerShdw>
          </a:effectLst>
          <a:latin typeface="+mn-lt"/>
          <a:ea typeface="+mn-ea"/>
        </a:defRPr>
      </a:lvl2pPr>
      <a:lvl3pPr marL="1377950" indent="-468313" algn="just" rtl="0" eaLnBrk="0" fontAlgn="base" hangingPunct="0">
        <a:spcBef>
          <a:spcPct val="20000"/>
        </a:spcBef>
        <a:spcAft>
          <a:spcPct val="0"/>
        </a:spcAft>
        <a:buClr>
          <a:schemeClr val="bg2"/>
        </a:buClr>
        <a:buFont typeface="Wingdings" pitchFamily="2" charset="2"/>
        <a:buBlip>
          <a:blip r:embed="rId22"/>
        </a:buBlip>
        <a:defRPr kumimoji="1" sz="2600" b="1">
          <a:solidFill>
            <a:schemeClr val="tx1"/>
          </a:solidFill>
          <a:latin typeface="+mn-lt"/>
          <a:ea typeface="+mn-ea"/>
        </a:defRPr>
      </a:lvl3pPr>
      <a:lvl4pPr marL="1827213" indent="-438150" algn="just" rtl="0" eaLnBrk="0" fontAlgn="base" hangingPunct="0">
        <a:spcBef>
          <a:spcPct val="20000"/>
        </a:spcBef>
        <a:spcAft>
          <a:spcPct val="0"/>
        </a:spcAft>
        <a:buClr>
          <a:schemeClr val="bg2"/>
        </a:buClr>
        <a:buFont typeface="Wingdings" pitchFamily="2" charset="2"/>
        <a:buChar char="n"/>
        <a:defRPr kumimoji="1" sz="2400">
          <a:solidFill>
            <a:schemeClr val="tx1"/>
          </a:solidFill>
          <a:latin typeface="+mn-lt"/>
          <a:ea typeface="+mn-ea"/>
        </a:defRPr>
      </a:lvl4pPr>
      <a:lvl5pPr marL="2297113" indent="-468313" algn="just" rtl="0" eaLnBrk="0" fontAlgn="base" hangingPunct="0">
        <a:spcBef>
          <a:spcPct val="20000"/>
        </a:spcBef>
        <a:spcAft>
          <a:spcPct val="0"/>
        </a:spcAft>
        <a:buClr>
          <a:schemeClr val="bg2"/>
        </a:buClr>
        <a:buFont typeface="Wingdings" pitchFamily="2" charset="2"/>
        <a:buChar char="o"/>
        <a:defRPr kumimoji="1" sz="2000">
          <a:solidFill>
            <a:schemeClr val="tx1"/>
          </a:solidFill>
          <a:latin typeface="+mn-lt"/>
          <a:ea typeface="+mn-ea"/>
        </a:defRPr>
      </a:lvl5pPr>
      <a:lvl6pPr marL="27543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6pPr>
      <a:lvl7pPr marL="32115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7pPr>
      <a:lvl8pPr marL="36687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8pPr>
      <a:lvl9pPr marL="41259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body" idx="1"/>
          </p:nvPr>
        </p:nvSpPr>
        <p:spPr bwMode="auto">
          <a:xfrm>
            <a:off x="1116013" y="1196975"/>
            <a:ext cx="7581900" cy="4933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9322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000">
                <a:latin typeface="Arial" charset="0"/>
                <a:ea typeface="新細明體" pitchFamily="18" charset="-120"/>
              </a:defRPr>
            </a:lvl1pPr>
          </a:lstStyle>
          <a:p>
            <a:pPr>
              <a:defRPr/>
            </a:pPr>
            <a:endParaRPr lang="en-US" altLang="zh-TW">
              <a:solidFill>
                <a:srgbClr val="FFFFFF"/>
              </a:solidFill>
            </a:endParaRPr>
          </a:p>
        </p:txBody>
      </p:sp>
      <p:sp>
        <p:nvSpPr>
          <p:cNvPr id="393221"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000">
                <a:latin typeface="Arial" charset="0"/>
                <a:ea typeface="新細明體" pitchFamily="18" charset="-120"/>
              </a:defRPr>
            </a:lvl1pPr>
          </a:lstStyle>
          <a:p>
            <a:pPr>
              <a:defRPr/>
            </a:pPr>
            <a:fld id="{A080A7D2-D3BB-4A8B-A723-68F6FDE7D326}" type="slidenum">
              <a:rPr lang="en-US" altLang="zh-TW">
                <a:solidFill>
                  <a:srgbClr val="FFFFFF"/>
                </a:solidFill>
              </a:rPr>
              <a:pPr>
                <a:defRPr/>
              </a:pPr>
              <a:t>‹#›</a:t>
            </a:fld>
            <a:endParaRPr lang="en-US" altLang="zh-TW">
              <a:solidFill>
                <a:srgbClr val="FFFFFF"/>
              </a:solidFill>
            </a:endParaRPr>
          </a:p>
        </p:txBody>
      </p:sp>
      <p:sp>
        <p:nvSpPr>
          <p:cNvPr id="393223" name="Rectangle 7"/>
          <p:cNvSpPr>
            <a:spLocks noGrp="1" noChangeArrowheads="1"/>
          </p:cNvSpPr>
          <p:nvPr>
            <p:ph type="title"/>
          </p:nvPr>
        </p:nvSpPr>
        <p:spPr bwMode="auto">
          <a:xfrm>
            <a:off x="684213" y="404813"/>
            <a:ext cx="8064500" cy="6477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pic>
        <p:nvPicPr>
          <p:cNvPr id="1030" name="Picture 9" descr="j0356712"/>
          <p:cNvPicPr>
            <a:picLocks noChangeAspect="1" noChangeArrowheads="1" noCrop="1"/>
          </p:cNvPicPr>
          <p:nvPr/>
        </p:nvPicPr>
        <p:blipFill>
          <a:blip r:embed="rId17" cstate="print">
            <a:lum bright="70000" contrast="-70000"/>
            <a:extLst>
              <a:ext uri="{28A0092B-C50C-407E-A947-70E740481C1C}">
                <a14:useLocalDpi xmlns:a14="http://schemas.microsoft.com/office/drawing/2010/main" xmlns="" val="0"/>
              </a:ext>
            </a:extLst>
          </a:blip>
          <a:srcRect/>
          <a:stretch>
            <a:fillRect/>
          </a:stretch>
        </p:blipFill>
        <p:spPr bwMode="auto">
          <a:xfrm flipH="1">
            <a:off x="323850" y="5876925"/>
            <a:ext cx="6445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10" descr="j0356784"/>
          <p:cNvPicPr>
            <a:picLocks noChangeAspect="1" noChangeArrowheads="1" noCrop="1"/>
          </p:cNvPicPr>
          <p:nvPr/>
        </p:nvPicPr>
        <p:blipFill>
          <a:blip r:embed="rId18" cstate="print">
            <a:lum bright="70000" contrast="-70000"/>
            <a:extLst>
              <a:ext uri="{28A0092B-C50C-407E-A947-70E740481C1C}">
                <a14:useLocalDpi xmlns:a14="http://schemas.microsoft.com/office/drawing/2010/main" xmlns="" val="0"/>
              </a:ext>
            </a:extLst>
          </a:blip>
          <a:srcRect/>
          <a:stretch>
            <a:fillRect/>
          </a:stretch>
        </p:blipFill>
        <p:spPr bwMode="auto">
          <a:xfrm rot="-485598">
            <a:off x="0" y="5876925"/>
            <a:ext cx="6985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11" descr="j0394304"/>
          <p:cNvPicPr>
            <a:picLocks noChangeAspect="1" noChangeArrowheads="1"/>
          </p:cNvPicPr>
          <p:nvPr/>
        </p:nvPicPr>
        <p:blipFill>
          <a:blip r:embed="rId19" cstate="print">
            <a:lum bright="18000" contrast="-6000"/>
            <a:extLst>
              <a:ext uri="{28A0092B-C50C-407E-A947-70E740481C1C}">
                <a14:useLocalDpi xmlns:a14="http://schemas.microsoft.com/office/drawing/2010/main" xmlns="" val="0"/>
              </a:ext>
            </a:extLst>
          </a:blip>
          <a:srcRect/>
          <a:stretch>
            <a:fillRect/>
          </a:stretch>
        </p:blipFill>
        <p:spPr bwMode="auto">
          <a:xfrm>
            <a:off x="755650" y="5876925"/>
            <a:ext cx="1090613"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p:cNvSpPr>
            <a:spLocks noGrp="1" noChangeArrowheads="1"/>
          </p:cNvSpPr>
          <p:nvPr>
            <p:ph type="dt" sz="half" idx="2"/>
          </p:nvPr>
        </p:nvSpPr>
        <p:spPr bwMode="auto">
          <a:xfrm>
            <a:off x="457200"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000">
                <a:latin typeface="Arial" charset="0"/>
                <a:ea typeface="新細明體" pitchFamily="18" charset="-120"/>
              </a:defRPr>
            </a:lvl1pPr>
          </a:lstStyle>
          <a:p>
            <a:pPr>
              <a:defRPr/>
            </a:pPr>
            <a:endParaRPr lang="en-US" altLang="zh-TW">
              <a:solidFill>
                <a:srgbClr val="FFFFFF"/>
              </a:solidFill>
            </a:endParaRPr>
          </a:p>
        </p:txBody>
      </p:sp>
    </p:spTree>
    <p:extLst>
      <p:ext uri="{BB962C8B-B14F-4D97-AF65-F5344CB8AC3E}">
        <p14:creationId xmlns:p14="http://schemas.microsoft.com/office/powerpoint/2010/main" xmlns="" val="3569291691"/>
      </p:ext>
    </p:extLst>
  </p:cSld>
  <p:clrMap bg1="dk2" tx1="lt1" bg2="dk1" tx2="lt2" accent1="accent1" accent2="accent2" accent3="accent3" accent4="accent4" accent5="accent5" accent6="accent6" hlink="hlink" folHlink="folHlink"/>
  <p:sldLayoutIdLst>
    <p:sldLayoutId id="2147485789" r:id="rId1"/>
    <p:sldLayoutId id="2147485790" r:id="rId2"/>
    <p:sldLayoutId id="2147485791" r:id="rId3"/>
    <p:sldLayoutId id="2147485792" r:id="rId4"/>
    <p:sldLayoutId id="2147485793" r:id="rId5"/>
    <p:sldLayoutId id="2147485794" r:id="rId6"/>
    <p:sldLayoutId id="2147485795" r:id="rId7"/>
    <p:sldLayoutId id="2147485796" r:id="rId8"/>
    <p:sldLayoutId id="2147485797" r:id="rId9"/>
    <p:sldLayoutId id="2147485798" r:id="rId10"/>
    <p:sldLayoutId id="2147485799" r:id="rId11"/>
    <p:sldLayoutId id="2147485800" r:id="rId12"/>
    <p:sldLayoutId id="2147485801" r:id="rId13"/>
  </p:sldLayoutIdLst>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93223"/>
                                        </p:tgtEl>
                                        <p:attrNameLst>
                                          <p:attrName>style.visibility</p:attrName>
                                        </p:attrNameLst>
                                      </p:cBhvr>
                                      <p:to>
                                        <p:strVal val="visible"/>
                                      </p:to>
                                    </p:set>
                                    <p:anim calcmode="discrete" valueType="clr">
                                      <p:cBhvr override="childStyle">
                                        <p:cTn id="7" dur="80"/>
                                        <p:tgtEl>
                                          <p:spTgt spid="3932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3223"/>
                                        </p:tgtEl>
                                        <p:attrNameLst>
                                          <p:attrName>fillcolor</p:attrName>
                                        </p:attrNameLst>
                                      </p:cBhvr>
                                      <p:tavLst>
                                        <p:tav tm="0">
                                          <p:val>
                                            <p:clrVal>
                                              <a:schemeClr val="accent2"/>
                                            </p:clrVal>
                                          </p:val>
                                        </p:tav>
                                        <p:tav tm="50000">
                                          <p:val>
                                            <p:clrVal>
                                              <a:schemeClr val="hlink"/>
                                            </p:clrVal>
                                          </p:val>
                                        </p:tav>
                                      </p:tavLst>
                                    </p:anim>
                                    <p:set>
                                      <p:cBhvr>
                                        <p:cTn id="9" dur="80"/>
                                        <p:tgtEl>
                                          <p:spTgt spid="39322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5" name="click.wav"/>
                                        </p:tgtEl>
                                      </p:cMediaNode>
                                    </p:audio>
                                  </p:subTnLst>
                                </p:cTn>
                              </p:par>
                            </p:childTnLst>
                          </p:cTn>
                        </p:par>
                        <p:par>
                          <p:cTn id="10" fill="hold" nodeType="afterGroup">
                            <p:stCondLst>
                              <p:cond delay="52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393218">
                                            <p:txEl>
                                              <p:pRg st="0" end="0"/>
                                            </p:txEl>
                                          </p:spTgt>
                                        </p:tgtEl>
                                        <p:attrNameLst>
                                          <p:attrName>style.visibility</p:attrName>
                                        </p:attrNameLst>
                                      </p:cBhvr>
                                      <p:to>
                                        <p:strVal val="visible"/>
                                      </p:to>
                                    </p:set>
                                    <p:anim calcmode="discrete" valueType="clr">
                                      <p:cBhvr override="childStyle">
                                        <p:cTn id="13" dur="80"/>
                                        <p:tgtEl>
                                          <p:spTgt spid="3932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93218">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393218">
                                            <p:txEl>
                                              <p:pRg st="0" end="0"/>
                                            </p:txEl>
                                          </p:spTgt>
                                        </p:tgtEl>
                                        <p:attrNameLst>
                                          <p:attrName>fill.type</p:attrName>
                                        </p:attrNameLst>
                                      </p:cBhvr>
                                      <p:to>
                                        <p:strVal val="solid"/>
                                      </p:to>
                                    </p:set>
                                  </p:childTnLst>
                                </p:cTn>
                              </p:par>
                            </p:childTnLst>
                          </p:cTn>
                        </p:par>
                        <p:par>
                          <p:cTn id="16" fill="hold" nodeType="afterGroup">
                            <p:stCondLst>
                              <p:cond delay="1380"/>
                            </p:stCondLst>
                            <p:childTnLst>
                              <p:par>
                                <p:cTn id="17" presetID="27" presetClass="entr" presetSubtype="0" fill="hold" grpId="0" nodeType="afterEffect">
                                  <p:stCondLst>
                                    <p:cond delay="2000"/>
                                  </p:stCondLst>
                                  <p:iterate type="lt">
                                    <p:tmPct val="50000"/>
                                  </p:iterate>
                                  <p:childTnLst>
                                    <p:set>
                                      <p:cBhvr>
                                        <p:cTn id="18" dur="1" fill="hold">
                                          <p:stCondLst>
                                            <p:cond delay="0"/>
                                          </p:stCondLst>
                                        </p:cTn>
                                        <p:tgtEl>
                                          <p:spTgt spid="393218">
                                            <p:txEl>
                                              <p:pRg st="1" end="1"/>
                                            </p:txEl>
                                          </p:spTgt>
                                        </p:tgtEl>
                                        <p:attrNameLst>
                                          <p:attrName>style.visibility</p:attrName>
                                        </p:attrNameLst>
                                      </p:cBhvr>
                                      <p:to>
                                        <p:strVal val="visible"/>
                                      </p:to>
                                    </p:set>
                                    <p:anim calcmode="discrete" valueType="clr">
                                      <p:cBhvr override="childStyle">
                                        <p:cTn id="19" dur="80"/>
                                        <p:tgtEl>
                                          <p:spTgt spid="3932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93218">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393218">
                                            <p:txEl>
                                              <p:pRg st="1" end="1"/>
                                            </p:txEl>
                                          </p:spTgt>
                                        </p:tgtEl>
                                        <p:attrNameLst>
                                          <p:attrName>fill.type</p:attrName>
                                        </p:attrNameLst>
                                      </p:cBhvr>
                                      <p:to>
                                        <p:strVal val="solid"/>
                                      </p:to>
                                    </p:set>
                                  </p:childTnLst>
                                </p:cTn>
                              </p:par>
                            </p:childTnLst>
                          </p:cTn>
                        </p:par>
                        <p:par>
                          <p:cTn id="22" fill="hold" nodeType="afterGroup">
                            <p:stCondLst>
                              <p:cond delay="3540"/>
                            </p:stCondLst>
                            <p:childTnLst>
                              <p:par>
                                <p:cTn id="23" presetID="27" presetClass="entr" presetSubtype="0" fill="hold" grpId="0" nodeType="afterEffect">
                                  <p:stCondLst>
                                    <p:cond delay="2000"/>
                                  </p:stCondLst>
                                  <p:iterate type="lt">
                                    <p:tmPct val="50000"/>
                                  </p:iterate>
                                  <p:childTnLst>
                                    <p:set>
                                      <p:cBhvr>
                                        <p:cTn id="24" dur="1" fill="hold">
                                          <p:stCondLst>
                                            <p:cond delay="0"/>
                                          </p:stCondLst>
                                        </p:cTn>
                                        <p:tgtEl>
                                          <p:spTgt spid="393218">
                                            <p:txEl>
                                              <p:pRg st="2" end="2"/>
                                            </p:txEl>
                                          </p:spTgt>
                                        </p:tgtEl>
                                        <p:attrNameLst>
                                          <p:attrName>style.visibility</p:attrName>
                                        </p:attrNameLst>
                                      </p:cBhvr>
                                      <p:to>
                                        <p:strVal val="visible"/>
                                      </p:to>
                                    </p:set>
                                    <p:anim calcmode="discrete" valueType="clr">
                                      <p:cBhvr override="childStyle">
                                        <p:cTn id="25" dur="80"/>
                                        <p:tgtEl>
                                          <p:spTgt spid="3932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93218">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393218">
                                            <p:txEl>
                                              <p:pRg st="2" end="2"/>
                                            </p:txEl>
                                          </p:spTgt>
                                        </p:tgtEl>
                                        <p:attrNameLst>
                                          <p:attrName>fill.type</p:attrName>
                                        </p:attrNameLst>
                                      </p:cBhvr>
                                      <p:to>
                                        <p:strVal val="solid"/>
                                      </p:to>
                                    </p:set>
                                  </p:childTnLst>
                                </p:cTn>
                              </p:par>
                            </p:childTnLst>
                          </p:cTn>
                        </p:par>
                        <p:par>
                          <p:cTn id="28" fill="hold" nodeType="afterGroup">
                            <p:stCondLst>
                              <p:cond delay="5700"/>
                            </p:stCondLst>
                            <p:childTnLst>
                              <p:par>
                                <p:cTn id="29" presetID="27" presetClass="entr" presetSubtype="0" fill="hold" grpId="0" nodeType="afterEffect">
                                  <p:stCondLst>
                                    <p:cond delay="2000"/>
                                  </p:stCondLst>
                                  <p:iterate type="lt">
                                    <p:tmPct val="50000"/>
                                  </p:iterate>
                                  <p:childTnLst>
                                    <p:set>
                                      <p:cBhvr>
                                        <p:cTn id="30" dur="1" fill="hold">
                                          <p:stCondLst>
                                            <p:cond delay="0"/>
                                          </p:stCondLst>
                                        </p:cTn>
                                        <p:tgtEl>
                                          <p:spTgt spid="393218">
                                            <p:txEl>
                                              <p:pRg st="3" end="3"/>
                                            </p:txEl>
                                          </p:spTgt>
                                        </p:tgtEl>
                                        <p:attrNameLst>
                                          <p:attrName>style.visibility</p:attrName>
                                        </p:attrNameLst>
                                      </p:cBhvr>
                                      <p:to>
                                        <p:strVal val="visible"/>
                                      </p:to>
                                    </p:set>
                                    <p:anim calcmode="discrete" valueType="clr">
                                      <p:cBhvr override="childStyle">
                                        <p:cTn id="31" dur="80"/>
                                        <p:tgtEl>
                                          <p:spTgt spid="3932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93218">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393218">
                                            <p:txEl>
                                              <p:pRg st="3" end="3"/>
                                            </p:txEl>
                                          </p:spTgt>
                                        </p:tgtEl>
                                        <p:attrNameLst>
                                          <p:attrName>fill.type</p:attrName>
                                        </p:attrNameLst>
                                      </p:cBhvr>
                                      <p:to>
                                        <p:strVal val="solid"/>
                                      </p:to>
                                    </p:set>
                                  </p:childTnLst>
                                </p:cTn>
                              </p:par>
                            </p:childTnLst>
                          </p:cTn>
                        </p:par>
                        <p:par>
                          <p:cTn id="34" fill="hold" nodeType="afterGroup">
                            <p:stCondLst>
                              <p:cond delay="786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393218">
                                            <p:txEl>
                                              <p:pRg st="4" end="4"/>
                                            </p:txEl>
                                          </p:spTgt>
                                        </p:tgtEl>
                                        <p:attrNameLst>
                                          <p:attrName>style.visibility</p:attrName>
                                        </p:attrNameLst>
                                      </p:cBhvr>
                                      <p:to>
                                        <p:strVal val="visible"/>
                                      </p:to>
                                    </p:set>
                                    <p:anim calcmode="discrete" valueType="clr">
                                      <p:cBhvr override="childStyle">
                                        <p:cTn id="37" dur="80"/>
                                        <p:tgtEl>
                                          <p:spTgt spid="39321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393218">
                                            <p:txEl>
                                              <p:pRg st="4" end="4"/>
                                            </p:txEl>
                                          </p:spTgt>
                                        </p:tgtEl>
                                        <p:attrNameLst>
                                          <p:attrName>fillcolor</p:attrName>
                                        </p:attrNameLst>
                                      </p:cBhvr>
                                      <p:tavLst>
                                        <p:tav tm="0">
                                          <p:val>
                                            <p:clrVal>
                                              <a:schemeClr val="accent2"/>
                                            </p:clrVal>
                                          </p:val>
                                        </p:tav>
                                        <p:tav tm="50000">
                                          <p:val>
                                            <p:clrVal>
                                              <a:schemeClr val="hlink"/>
                                            </p:clrVal>
                                          </p:val>
                                        </p:tav>
                                      </p:tavLst>
                                    </p:anim>
                                    <p:set>
                                      <p:cBhvr>
                                        <p:cTn id="39" dur="80"/>
                                        <p:tgtEl>
                                          <p:spTgt spid="39321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8" grpId="0" build="p">
        <p:tmplLst>
          <p:tmpl lvl="1">
            <p:tnLst>
              <p:par>
                <p:cTn presetID="27" presetClass="entr" presetSubtype="0" fill="hold" nodeType="afterEffect">
                  <p:stCondLst>
                    <p:cond delay="5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2">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3">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4">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5">
            <p:tnLst>
              <p:par>
                <p:cTn presetID="27" presetClass="entr" presetSubtype="0" fill="hold" nodeType="afterEffect">
                  <p:stCondLst>
                    <p:cond delay="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Lst>
      </p:bldP>
      <p:bldP spid="393223" grpId="0"/>
    </p:bldLst>
  </p:timing>
  <p:txStyles>
    <p:titleStyle>
      <a:lvl1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2pPr>
      <a:lvl3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3pPr>
      <a:lvl4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4pPr>
      <a:lvl5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5pPr>
      <a:lvl6pPr marL="4572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6pPr>
      <a:lvl7pPr marL="9144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7pPr>
      <a:lvl8pPr marL="13716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8pPr>
      <a:lvl9pPr marL="18288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9pPr>
    </p:titleStyle>
    <p:bodyStyle>
      <a:lvl1pPr marL="469900" indent="-469900" algn="just" rtl="0" eaLnBrk="0" fontAlgn="base" hangingPunct="0">
        <a:spcBef>
          <a:spcPct val="20000"/>
        </a:spcBef>
        <a:spcAft>
          <a:spcPct val="0"/>
        </a:spcAft>
        <a:buClr>
          <a:schemeClr val="bg2"/>
        </a:buClr>
        <a:buFont typeface="Wingdings" pitchFamily="2" charset="2"/>
        <a:buBlip>
          <a:blip r:embed="rId20"/>
        </a:buBlip>
        <a:defRPr kumimoji="1" sz="3200" b="1">
          <a:solidFill>
            <a:schemeClr val="bg2"/>
          </a:solidFill>
          <a:effectLst>
            <a:outerShdw blurRad="38100" dist="38100" dir="2700000" algn="tl">
              <a:srgbClr val="000000"/>
            </a:outerShdw>
          </a:effectLst>
          <a:latin typeface="+mn-lt"/>
          <a:ea typeface="+mn-ea"/>
          <a:cs typeface="+mn-cs"/>
        </a:defRPr>
      </a:lvl1pPr>
      <a:lvl2pPr marL="908050" indent="-436563" algn="just" rtl="0" eaLnBrk="0" fontAlgn="base" hangingPunct="0">
        <a:spcBef>
          <a:spcPct val="20000"/>
        </a:spcBef>
        <a:spcAft>
          <a:spcPct val="0"/>
        </a:spcAft>
        <a:buClr>
          <a:schemeClr val="bg2"/>
        </a:buClr>
        <a:buFont typeface="Wingdings" pitchFamily="2" charset="2"/>
        <a:buBlip>
          <a:blip r:embed="rId21"/>
        </a:buBlip>
        <a:defRPr kumimoji="1" sz="2800" b="1">
          <a:solidFill>
            <a:schemeClr val="tx2"/>
          </a:solidFill>
          <a:effectLst>
            <a:outerShdw blurRad="38100" dist="38100" dir="2700000" algn="tl">
              <a:srgbClr val="000000"/>
            </a:outerShdw>
          </a:effectLst>
          <a:latin typeface="+mn-lt"/>
          <a:ea typeface="+mn-ea"/>
        </a:defRPr>
      </a:lvl2pPr>
      <a:lvl3pPr marL="1377950" indent="-468313" algn="just" rtl="0" eaLnBrk="0" fontAlgn="base" hangingPunct="0">
        <a:spcBef>
          <a:spcPct val="20000"/>
        </a:spcBef>
        <a:spcAft>
          <a:spcPct val="0"/>
        </a:spcAft>
        <a:buClr>
          <a:schemeClr val="bg2"/>
        </a:buClr>
        <a:buFont typeface="Wingdings" pitchFamily="2" charset="2"/>
        <a:buBlip>
          <a:blip r:embed="rId22"/>
        </a:buBlip>
        <a:defRPr kumimoji="1" sz="2600" b="1">
          <a:solidFill>
            <a:schemeClr val="tx1"/>
          </a:solidFill>
          <a:latin typeface="+mn-lt"/>
          <a:ea typeface="+mn-ea"/>
        </a:defRPr>
      </a:lvl3pPr>
      <a:lvl4pPr marL="1827213" indent="-438150" algn="just" rtl="0" eaLnBrk="0" fontAlgn="base" hangingPunct="0">
        <a:spcBef>
          <a:spcPct val="20000"/>
        </a:spcBef>
        <a:spcAft>
          <a:spcPct val="0"/>
        </a:spcAft>
        <a:buClr>
          <a:schemeClr val="bg2"/>
        </a:buClr>
        <a:buFont typeface="Wingdings" pitchFamily="2" charset="2"/>
        <a:buChar char="n"/>
        <a:defRPr kumimoji="1" sz="2400">
          <a:solidFill>
            <a:schemeClr val="tx1"/>
          </a:solidFill>
          <a:latin typeface="+mn-lt"/>
          <a:ea typeface="+mn-ea"/>
        </a:defRPr>
      </a:lvl4pPr>
      <a:lvl5pPr marL="2297113" indent="-468313" algn="just" rtl="0" eaLnBrk="0" fontAlgn="base" hangingPunct="0">
        <a:spcBef>
          <a:spcPct val="20000"/>
        </a:spcBef>
        <a:spcAft>
          <a:spcPct val="0"/>
        </a:spcAft>
        <a:buClr>
          <a:schemeClr val="bg2"/>
        </a:buClr>
        <a:buFont typeface="Wingdings" pitchFamily="2" charset="2"/>
        <a:buChar char="o"/>
        <a:defRPr kumimoji="1" sz="2000">
          <a:solidFill>
            <a:schemeClr val="tx1"/>
          </a:solidFill>
          <a:latin typeface="+mn-lt"/>
          <a:ea typeface="+mn-ea"/>
        </a:defRPr>
      </a:lvl5pPr>
      <a:lvl6pPr marL="27543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6pPr>
      <a:lvl7pPr marL="32115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7pPr>
      <a:lvl8pPr marL="36687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8pPr>
      <a:lvl9pPr marL="41259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body" idx="1"/>
          </p:nvPr>
        </p:nvSpPr>
        <p:spPr bwMode="auto">
          <a:xfrm>
            <a:off x="1116013" y="1196975"/>
            <a:ext cx="7581900" cy="4933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9322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latin typeface="Arial" charset="0"/>
                <a:ea typeface="新細明體" pitchFamily="18" charset="-120"/>
              </a:defRPr>
            </a:lvl1pPr>
          </a:lstStyle>
          <a:p>
            <a:pPr>
              <a:defRPr/>
            </a:pPr>
            <a:endParaRPr lang="en-US" altLang="zh-TW"/>
          </a:p>
        </p:txBody>
      </p:sp>
      <p:sp>
        <p:nvSpPr>
          <p:cNvPr id="393221"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latin typeface="Arial" charset="0"/>
                <a:ea typeface="新細明體" pitchFamily="18" charset="-120"/>
              </a:defRPr>
            </a:lvl1pPr>
          </a:lstStyle>
          <a:p>
            <a:pPr>
              <a:defRPr/>
            </a:pPr>
            <a:fld id="{C9F2EBF7-AEB5-46A4-AA3A-2A085D232933}" type="slidenum">
              <a:rPr lang="en-US" altLang="zh-TW"/>
              <a:pPr>
                <a:defRPr/>
              </a:pPr>
              <a:t>‹#›</a:t>
            </a:fld>
            <a:endParaRPr lang="en-US" altLang="zh-TW"/>
          </a:p>
        </p:txBody>
      </p:sp>
      <p:sp>
        <p:nvSpPr>
          <p:cNvPr id="393223" name="Rectangle 7"/>
          <p:cNvSpPr>
            <a:spLocks noGrp="1" noChangeArrowheads="1"/>
          </p:cNvSpPr>
          <p:nvPr>
            <p:ph type="title"/>
          </p:nvPr>
        </p:nvSpPr>
        <p:spPr bwMode="auto">
          <a:xfrm>
            <a:off x="684213" y="404813"/>
            <a:ext cx="8064500" cy="6477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pic>
        <p:nvPicPr>
          <p:cNvPr id="13318" name="Picture 9" descr="j0356712"/>
          <p:cNvPicPr>
            <a:picLocks noChangeAspect="1" noChangeArrowheads="1" noCrop="1"/>
          </p:cNvPicPr>
          <p:nvPr/>
        </p:nvPicPr>
        <p:blipFill>
          <a:blip r:embed="rId18" cstate="print">
            <a:lum bright="70000" contrast="-70000"/>
            <a:extLst>
              <a:ext uri="{28A0092B-C50C-407E-A947-70E740481C1C}">
                <a14:useLocalDpi xmlns:a14="http://schemas.microsoft.com/office/drawing/2010/main" xmlns="" val="0"/>
              </a:ext>
            </a:extLst>
          </a:blip>
          <a:srcRect/>
          <a:stretch>
            <a:fillRect/>
          </a:stretch>
        </p:blipFill>
        <p:spPr bwMode="auto">
          <a:xfrm flipH="1">
            <a:off x="323850" y="5876925"/>
            <a:ext cx="6445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10" descr="j0356784"/>
          <p:cNvPicPr>
            <a:picLocks noChangeAspect="1" noChangeArrowheads="1" noCrop="1"/>
          </p:cNvPicPr>
          <p:nvPr/>
        </p:nvPicPr>
        <p:blipFill>
          <a:blip r:embed="rId19" cstate="print">
            <a:lum bright="70000" contrast="-70000"/>
            <a:extLst>
              <a:ext uri="{28A0092B-C50C-407E-A947-70E740481C1C}">
                <a14:useLocalDpi xmlns:a14="http://schemas.microsoft.com/office/drawing/2010/main" xmlns="" val="0"/>
              </a:ext>
            </a:extLst>
          </a:blip>
          <a:srcRect/>
          <a:stretch>
            <a:fillRect/>
          </a:stretch>
        </p:blipFill>
        <p:spPr bwMode="auto">
          <a:xfrm rot="-485598">
            <a:off x="0" y="5876925"/>
            <a:ext cx="6985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11" descr="j0394304"/>
          <p:cNvPicPr>
            <a:picLocks noChangeAspect="1" noChangeArrowheads="1"/>
          </p:cNvPicPr>
          <p:nvPr/>
        </p:nvPicPr>
        <p:blipFill>
          <a:blip r:embed="rId20" cstate="print">
            <a:lum bright="18000" contrast="-6000"/>
            <a:extLst>
              <a:ext uri="{28A0092B-C50C-407E-A947-70E740481C1C}">
                <a14:useLocalDpi xmlns:a14="http://schemas.microsoft.com/office/drawing/2010/main" xmlns="" val="0"/>
              </a:ext>
            </a:extLst>
          </a:blip>
          <a:srcRect/>
          <a:stretch>
            <a:fillRect/>
          </a:stretch>
        </p:blipFill>
        <p:spPr bwMode="auto">
          <a:xfrm>
            <a:off x="755650" y="5876925"/>
            <a:ext cx="1090613"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p:cNvSpPr>
            <a:spLocks noGrp="1" noChangeArrowheads="1"/>
          </p:cNvSpPr>
          <p:nvPr>
            <p:ph type="dt" sz="half" idx="2"/>
          </p:nvPr>
        </p:nvSpPr>
        <p:spPr bwMode="auto">
          <a:xfrm>
            <a:off x="457200"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000">
                <a:solidFill>
                  <a:srgbClr val="FFFFFF"/>
                </a:solidFill>
                <a:latin typeface="Arial" charset="0"/>
                <a:ea typeface="新細明體" pitchFamily="18" charset="-120"/>
              </a:defRPr>
            </a:lvl1pPr>
          </a:lstStyle>
          <a:p>
            <a:pPr>
              <a:defRPr/>
            </a:pPr>
            <a:endParaRPr lang="en-US" altLang="zh-TW"/>
          </a:p>
        </p:txBody>
      </p:sp>
    </p:spTree>
    <p:extLst>
      <p:ext uri="{BB962C8B-B14F-4D97-AF65-F5344CB8AC3E}">
        <p14:creationId xmlns:p14="http://schemas.microsoft.com/office/powerpoint/2010/main" xmlns="" val="1494253262"/>
      </p:ext>
    </p:extLst>
  </p:cSld>
  <p:clrMap bg1="dk2" tx1="lt1" bg2="dk1" tx2="lt2" accent1="accent1" accent2="accent2" accent3="accent3" accent4="accent4" accent5="accent5" accent6="accent6" hlink="hlink" folHlink="folHlink"/>
  <p:sldLayoutIdLst>
    <p:sldLayoutId id="2147485909" r:id="rId1"/>
    <p:sldLayoutId id="2147485910" r:id="rId2"/>
    <p:sldLayoutId id="2147485911" r:id="rId3"/>
    <p:sldLayoutId id="2147485912" r:id="rId4"/>
    <p:sldLayoutId id="2147485913" r:id="rId5"/>
    <p:sldLayoutId id="2147485914" r:id="rId6"/>
    <p:sldLayoutId id="2147485915" r:id="rId7"/>
    <p:sldLayoutId id="2147485916" r:id="rId8"/>
    <p:sldLayoutId id="2147485917" r:id="rId9"/>
    <p:sldLayoutId id="2147485918" r:id="rId10"/>
    <p:sldLayoutId id="2147485919" r:id="rId11"/>
    <p:sldLayoutId id="2147485920" r:id="rId12"/>
    <p:sldLayoutId id="2147485921" r:id="rId13"/>
    <p:sldLayoutId id="2147485922" r:id="rId14"/>
  </p:sldLayoutIdLst>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93223"/>
                                        </p:tgtEl>
                                        <p:attrNameLst>
                                          <p:attrName>style.visibility</p:attrName>
                                        </p:attrNameLst>
                                      </p:cBhvr>
                                      <p:to>
                                        <p:strVal val="visible"/>
                                      </p:to>
                                    </p:set>
                                    <p:anim calcmode="discrete" valueType="clr">
                                      <p:cBhvr override="childStyle">
                                        <p:cTn id="7" dur="80"/>
                                        <p:tgtEl>
                                          <p:spTgt spid="3932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3223"/>
                                        </p:tgtEl>
                                        <p:attrNameLst>
                                          <p:attrName>fillcolor</p:attrName>
                                        </p:attrNameLst>
                                      </p:cBhvr>
                                      <p:tavLst>
                                        <p:tav tm="0">
                                          <p:val>
                                            <p:clrVal>
                                              <a:schemeClr val="accent2"/>
                                            </p:clrVal>
                                          </p:val>
                                        </p:tav>
                                        <p:tav tm="50000">
                                          <p:val>
                                            <p:clrVal>
                                              <a:schemeClr val="hlink"/>
                                            </p:clrVal>
                                          </p:val>
                                        </p:tav>
                                      </p:tavLst>
                                    </p:anim>
                                    <p:set>
                                      <p:cBhvr>
                                        <p:cTn id="9" dur="80"/>
                                        <p:tgtEl>
                                          <p:spTgt spid="39322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6" name="click.wav"/>
                                        </p:tgtEl>
                                      </p:cMediaNode>
                                    </p:audio>
                                  </p:subTnLst>
                                </p:cTn>
                              </p:par>
                            </p:childTnLst>
                          </p:cTn>
                        </p:par>
                        <p:par>
                          <p:cTn id="10" fill="hold" nodeType="afterGroup">
                            <p:stCondLst>
                              <p:cond delay="52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393218">
                                            <p:txEl>
                                              <p:pRg st="0" end="0"/>
                                            </p:txEl>
                                          </p:spTgt>
                                        </p:tgtEl>
                                        <p:attrNameLst>
                                          <p:attrName>style.visibility</p:attrName>
                                        </p:attrNameLst>
                                      </p:cBhvr>
                                      <p:to>
                                        <p:strVal val="visible"/>
                                      </p:to>
                                    </p:set>
                                    <p:anim calcmode="discrete" valueType="clr">
                                      <p:cBhvr override="childStyle">
                                        <p:cTn id="13" dur="80"/>
                                        <p:tgtEl>
                                          <p:spTgt spid="3932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93218">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393218">
                                            <p:txEl>
                                              <p:pRg st="0" end="0"/>
                                            </p:txEl>
                                          </p:spTgt>
                                        </p:tgtEl>
                                        <p:attrNameLst>
                                          <p:attrName>fill.type</p:attrName>
                                        </p:attrNameLst>
                                      </p:cBhvr>
                                      <p:to>
                                        <p:strVal val="solid"/>
                                      </p:to>
                                    </p:set>
                                  </p:childTnLst>
                                </p:cTn>
                              </p:par>
                            </p:childTnLst>
                          </p:cTn>
                        </p:par>
                        <p:par>
                          <p:cTn id="16" fill="hold" nodeType="afterGroup">
                            <p:stCondLst>
                              <p:cond delay="1380"/>
                            </p:stCondLst>
                            <p:childTnLst>
                              <p:par>
                                <p:cTn id="17" presetID="27" presetClass="entr" presetSubtype="0" fill="hold" grpId="0" nodeType="afterEffect">
                                  <p:stCondLst>
                                    <p:cond delay="2000"/>
                                  </p:stCondLst>
                                  <p:iterate type="lt">
                                    <p:tmPct val="50000"/>
                                  </p:iterate>
                                  <p:childTnLst>
                                    <p:set>
                                      <p:cBhvr>
                                        <p:cTn id="18" dur="1" fill="hold">
                                          <p:stCondLst>
                                            <p:cond delay="0"/>
                                          </p:stCondLst>
                                        </p:cTn>
                                        <p:tgtEl>
                                          <p:spTgt spid="393218">
                                            <p:txEl>
                                              <p:pRg st="1" end="1"/>
                                            </p:txEl>
                                          </p:spTgt>
                                        </p:tgtEl>
                                        <p:attrNameLst>
                                          <p:attrName>style.visibility</p:attrName>
                                        </p:attrNameLst>
                                      </p:cBhvr>
                                      <p:to>
                                        <p:strVal val="visible"/>
                                      </p:to>
                                    </p:set>
                                    <p:anim calcmode="discrete" valueType="clr">
                                      <p:cBhvr override="childStyle">
                                        <p:cTn id="19" dur="80"/>
                                        <p:tgtEl>
                                          <p:spTgt spid="3932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93218">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393218">
                                            <p:txEl>
                                              <p:pRg st="1" end="1"/>
                                            </p:txEl>
                                          </p:spTgt>
                                        </p:tgtEl>
                                        <p:attrNameLst>
                                          <p:attrName>fill.type</p:attrName>
                                        </p:attrNameLst>
                                      </p:cBhvr>
                                      <p:to>
                                        <p:strVal val="solid"/>
                                      </p:to>
                                    </p:set>
                                  </p:childTnLst>
                                </p:cTn>
                              </p:par>
                            </p:childTnLst>
                          </p:cTn>
                        </p:par>
                        <p:par>
                          <p:cTn id="22" fill="hold" nodeType="afterGroup">
                            <p:stCondLst>
                              <p:cond delay="3540"/>
                            </p:stCondLst>
                            <p:childTnLst>
                              <p:par>
                                <p:cTn id="23" presetID="27" presetClass="entr" presetSubtype="0" fill="hold" grpId="0" nodeType="afterEffect">
                                  <p:stCondLst>
                                    <p:cond delay="2000"/>
                                  </p:stCondLst>
                                  <p:iterate type="lt">
                                    <p:tmPct val="50000"/>
                                  </p:iterate>
                                  <p:childTnLst>
                                    <p:set>
                                      <p:cBhvr>
                                        <p:cTn id="24" dur="1" fill="hold">
                                          <p:stCondLst>
                                            <p:cond delay="0"/>
                                          </p:stCondLst>
                                        </p:cTn>
                                        <p:tgtEl>
                                          <p:spTgt spid="393218">
                                            <p:txEl>
                                              <p:pRg st="2" end="2"/>
                                            </p:txEl>
                                          </p:spTgt>
                                        </p:tgtEl>
                                        <p:attrNameLst>
                                          <p:attrName>style.visibility</p:attrName>
                                        </p:attrNameLst>
                                      </p:cBhvr>
                                      <p:to>
                                        <p:strVal val="visible"/>
                                      </p:to>
                                    </p:set>
                                    <p:anim calcmode="discrete" valueType="clr">
                                      <p:cBhvr override="childStyle">
                                        <p:cTn id="25" dur="80"/>
                                        <p:tgtEl>
                                          <p:spTgt spid="3932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93218">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393218">
                                            <p:txEl>
                                              <p:pRg st="2" end="2"/>
                                            </p:txEl>
                                          </p:spTgt>
                                        </p:tgtEl>
                                        <p:attrNameLst>
                                          <p:attrName>fill.type</p:attrName>
                                        </p:attrNameLst>
                                      </p:cBhvr>
                                      <p:to>
                                        <p:strVal val="solid"/>
                                      </p:to>
                                    </p:set>
                                  </p:childTnLst>
                                </p:cTn>
                              </p:par>
                            </p:childTnLst>
                          </p:cTn>
                        </p:par>
                        <p:par>
                          <p:cTn id="28" fill="hold" nodeType="afterGroup">
                            <p:stCondLst>
                              <p:cond delay="5700"/>
                            </p:stCondLst>
                            <p:childTnLst>
                              <p:par>
                                <p:cTn id="29" presetID="27" presetClass="entr" presetSubtype="0" fill="hold" grpId="0" nodeType="afterEffect">
                                  <p:stCondLst>
                                    <p:cond delay="2000"/>
                                  </p:stCondLst>
                                  <p:iterate type="lt">
                                    <p:tmPct val="50000"/>
                                  </p:iterate>
                                  <p:childTnLst>
                                    <p:set>
                                      <p:cBhvr>
                                        <p:cTn id="30" dur="1" fill="hold">
                                          <p:stCondLst>
                                            <p:cond delay="0"/>
                                          </p:stCondLst>
                                        </p:cTn>
                                        <p:tgtEl>
                                          <p:spTgt spid="393218">
                                            <p:txEl>
                                              <p:pRg st="3" end="3"/>
                                            </p:txEl>
                                          </p:spTgt>
                                        </p:tgtEl>
                                        <p:attrNameLst>
                                          <p:attrName>style.visibility</p:attrName>
                                        </p:attrNameLst>
                                      </p:cBhvr>
                                      <p:to>
                                        <p:strVal val="visible"/>
                                      </p:to>
                                    </p:set>
                                    <p:anim calcmode="discrete" valueType="clr">
                                      <p:cBhvr override="childStyle">
                                        <p:cTn id="31" dur="80"/>
                                        <p:tgtEl>
                                          <p:spTgt spid="3932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93218">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393218">
                                            <p:txEl>
                                              <p:pRg st="3" end="3"/>
                                            </p:txEl>
                                          </p:spTgt>
                                        </p:tgtEl>
                                        <p:attrNameLst>
                                          <p:attrName>fill.type</p:attrName>
                                        </p:attrNameLst>
                                      </p:cBhvr>
                                      <p:to>
                                        <p:strVal val="solid"/>
                                      </p:to>
                                    </p:set>
                                  </p:childTnLst>
                                </p:cTn>
                              </p:par>
                            </p:childTnLst>
                          </p:cTn>
                        </p:par>
                        <p:par>
                          <p:cTn id="34" fill="hold" nodeType="afterGroup">
                            <p:stCondLst>
                              <p:cond delay="786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393218">
                                            <p:txEl>
                                              <p:pRg st="4" end="4"/>
                                            </p:txEl>
                                          </p:spTgt>
                                        </p:tgtEl>
                                        <p:attrNameLst>
                                          <p:attrName>style.visibility</p:attrName>
                                        </p:attrNameLst>
                                      </p:cBhvr>
                                      <p:to>
                                        <p:strVal val="visible"/>
                                      </p:to>
                                    </p:set>
                                    <p:anim calcmode="discrete" valueType="clr">
                                      <p:cBhvr override="childStyle">
                                        <p:cTn id="37" dur="80"/>
                                        <p:tgtEl>
                                          <p:spTgt spid="39321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393218">
                                            <p:txEl>
                                              <p:pRg st="4" end="4"/>
                                            </p:txEl>
                                          </p:spTgt>
                                        </p:tgtEl>
                                        <p:attrNameLst>
                                          <p:attrName>fillcolor</p:attrName>
                                        </p:attrNameLst>
                                      </p:cBhvr>
                                      <p:tavLst>
                                        <p:tav tm="0">
                                          <p:val>
                                            <p:clrVal>
                                              <a:schemeClr val="accent2"/>
                                            </p:clrVal>
                                          </p:val>
                                        </p:tav>
                                        <p:tav tm="50000">
                                          <p:val>
                                            <p:clrVal>
                                              <a:schemeClr val="hlink"/>
                                            </p:clrVal>
                                          </p:val>
                                        </p:tav>
                                      </p:tavLst>
                                    </p:anim>
                                    <p:set>
                                      <p:cBhvr>
                                        <p:cTn id="39" dur="80"/>
                                        <p:tgtEl>
                                          <p:spTgt spid="39321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8" grpId="0" build="p">
        <p:tmplLst>
          <p:tmpl lvl="1">
            <p:tnLst>
              <p:par>
                <p:cTn presetID="27" presetClass="entr" presetSubtype="0" fill="hold" nodeType="afterEffect">
                  <p:stCondLst>
                    <p:cond delay="5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2">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3">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4">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5">
            <p:tnLst>
              <p:par>
                <p:cTn presetID="27" presetClass="entr" presetSubtype="0" fill="hold" nodeType="afterEffect">
                  <p:stCondLst>
                    <p:cond delay="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Lst>
      </p:bldP>
      <p:bldP spid="393223" grpId="0"/>
    </p:bldLst>
  </p:timing>
  <p:txStyles>
    <p:titleStyle>
      <a:lvl1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2pPr>
      <a:lvl3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3pPr>
      <a:lvl4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4pPr>
      <a:lvl5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5pPr>
      <a:lvl6pPr marL="4572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6pPr>
      <a:lvl7pPr marL="9144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7pPr>
      <a:lvl8pPr marL="13716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8pPr>
      <a:lvl9pPr marL="18288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9pPr>
    </p:titleStyle>
    <p:bodyStyle>
      <a:lvl1pPr marL="469900" indent="-469900" algn="just" rtl="0" eaLnBrk="0" fontAlgn="base" hangingPunct="0">
        <a:spcBef>
          <a:spcPct val="20000"/>
        </a:spcBef>
        <a:spcAft>
          <a:spcPct val="0"/>
        </a:spcAft>
        <a:buClr>
          <a:schemeClr val="bg2"/>
        </a:buClr>
        <a:buFont typeface="Wingdings" pitchFamily="2" charset="2"/>
        <a:buBlip>
          <a:blip r:embed="rId21"/>
        </a:buBlip>
        <a:defRPr kumimoji="1" sz="3200" b="1">
          <a:solidFill>
            <a:schemeClr val="bg2"/>
          </a:solidFill>
          <a:effectLst>
            <a:outerShdw blurRad="38100" dist="38100" dir="2700000" algn="tl">
              <a:srgbClr val="000000"/>
            </a:outerShdw>
          </a:effectLst>
          <a:latin typeface="+mn-lt"/>
          <a:ea typeface="+mn-ea"/>
          <a:cs typeface="+mn-cs"/>
        </a:defRPr>
      </a:lvl1pPr>
      <a:lvl2pPr marL="908050" indent="-436563" algn="just" rtl="0" eaLnBrk="0" fontAlgn="base" hangingPunct="0">
        <a:spcBef>
          <a:spcPct val="20000"/>
        </a:spcBef>
        <a:spcAft>
          <a:spcPct val="0"/>
        </a:spcAft>
        <a:buClr>
          <a:schemeClr val="bg2"/>
        </a:buClr>
        <a:buFont typeface="Wingdings" pitchFamily="2" charset="2"/>
        <a:buBlip>
          <a:blip r:embed="rId22"/>
        </a:buBlip>
        <a:defRPr kumimoji="1" sz="2800" b="1">
          <a:solidFill>
            <a:schemeClr val="tx2"/>
          </a:solidFill>
          <a:effectLst>
            <a:outerShdw blurRad="38100" dist="38100" dir="2700000" algn="tl">
              <a:srgbClr val="000000"/>
            </a:outerShdw>
          </a:effectLst>
          <a:latin typeface="+mn-lt"/>
          <a:ea typeface="+mn-ea"/>
        </a:defRPr>
      </a:lvl2pPr>
      <a:lvl3pPr marL="1377950" indent="-468313" algn="just" rtl="0" eaLnBrk="0" fontAlgn="base" hangingPunct="0">
        <a:spcBef>
          <a:spcPct val="20000"/>
        </a:spcBef>
        <a:spcAft>
          <a:spcPct val="0"/>
        </a:spcAft>
        <a:buClr>
          <a:schemeClr val="bg2"/>
        </a:buClr>
        <a:buFont typeface="Wingdings" pitchFamily="2" charset="2"/>
        <a:buBlip>
          <a:blip r:embed="rId23"/>
        </a:buBlip>
        <a:defRPr kumimoji="1" sz="2600" b="1">
          <a:solidFill>
            <a:schemeClr val="tx1"/>
          </a:solidFill>
          <a:latin typeface="+mn-lt"/>
          <a:ea typeface="+mn-ea"/>
        </a:defRPr>
      </a:lvl3pPr>
      <a:lvl4pPr marL="1827213" indent="-438150" algn="just" rtl="0" eaLnBrk="0" fontAlgn="base" hangingPunct="0">
        <a:spcBef>
          <a:spcPct val="20000"/>
        </a:spcBef>
        <a:spcAft>
          <a:spcPct val="0"/>
        </a:spcAft>
        <a:buClr>
          <a:schemeClr val="bg2"/>
        </a:buClr>
        <a:buFont typeface="Wingdings" pitchFamily="2" charset="2"/>
        <a:buChar char="n"/>
        <a:defRPr kumimoji="1" sz="2400">
          <a:solidFill>
            <a:schemeClr val="tx1"/>
          </a:solidFill>
          <a:latin typeface="+mn-lt"/>
          <a:ea typeface="+mn-ea"/>
        </a:defRPr>
      </a:lvl4pPr>
      <a:lvl5pPr marL="2297113" indent="-468313" algn="just" rtl="0" eaLnBrk="0" fontAlgn="base" hangingPunct="0">
        <a:spcBef>
          <a:spcPct val="20000"/>
        </a:spcBef>
        <a:spcAft>
          <a:spcPct val="0"/>
        </a:spcAft>
        <a:buClr>
          <a:schemeClr val="bg2"/>
        </a:buClr>
        <a:buFont typeface="Wingdings" pitchFamily="2" charset="2"/>
        <a:buChar char="o"/>
        <a:defRPr kumimoji="1" sz="2000">
          <a:solidFill>
            <a:schemeClr val="tx1"/>
          </a:solidFill>
          <a:latin typeface="+mn-lt"/>
          <a:ea typeface="+mn-ea"/>
        </a:defRPr>
      </a:lvl5pPr>
      <a:lvl6pPr marL="27543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6pPr>
      <a:lvl7pPr marL="32115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7pPr>
      <a:lvl8pPr marL="36687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8pPr>
      <a:lvl9pPr marL="41259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4098"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099"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rgbClr val="000000">
                    <a:tint val="75000"/>
                  </a:srgbClr>
                </a:solidFill>
                <a:latin typeface="+mn-lt"/>
                <a:ea typeface="+mn-ea"/>
              </a:defRPr>
            </a:lvl1pPr>
          </a:lstStyle>
          <a:p>
            <a:pPr>
              <a:defRPr/>
            </a:pPr>
            <a:fld id="{BF3207CD-A33E-4ADB-8FA6-213D80D6D8D7}" type="datetime1">
              <a:rPr lang="zh-TW" altLang="en-US"/>
              <a:pPr>
                <a:defRPr/>
              </a:pPr>
              <a:t>2015/4/24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kumimoji="0" sz="1200">
                <a:solidFill>
                  <a:srgbClr val="898989"/>
                </a:solidFill>
                <a:latin typeface="+mn-lt"/>
                <a:ea typeface="新細明體" pitchFamily="18" charset="-120"/>
              </a:defRPr>
            </a:lvl1pPr>
          </a:lstStyle>
          <a:p>
            <a:pPr>
              <a:defRPr/>
            </a:pPr>
            <a:endParaRPr lang="en-US" altLang="zh-TW"/>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rgbClr val="000000">
                    <a:tint val="75000"/>
                  </a:srgbClr>
                </a:solidFill>
                <a:latin typeface="+mn-lt"/>
                <a:ea typeface="+mn-ea"/>
              </a:defRPr>
            </a:lvl1pPr>
          </a:lstStyle>
          <a:p>
            <a:pPr>
              <a:defRPr/>
            </a:pPr>
            <a:fld id="{41BDF795-7519-4C6C-9380-70CD93C49D0C}" type="slidenum">
              <a:rPr lang="zh-TW" altLang="en-US"/>
              <a:pPr>
                <a:defRPr/>
              </a:pPr>
              <a:t>‹#›</a:t>
            </a:fld>
            <a:endParaRPr lang="zh-TW" altLang="en-US"/>
          </a:p>
        </p:txBody>
      </p:sp>
      <p:pic>
        <p:nvPicPr>
          <p:cNvPr id="4103" name="Picture 10" descr="教育部logo"/>
          <p:cNvPicPr>
            <a:picLocks noChangeAspect="1" noChangeArrowheads="1"/>
          </p:cNvPicPr>
          <p:nvPr userDrawn="1"/>
        </p:nvPicPr>
        <p:blipFill>
          <a:blip r:embed="rId18" cstate="print">
            <a:extLst>
              <a:ext uri="{28A0092B-C50C-407E-A947-70E740481C1C}">
                <a14:useLocalDpi xmlns:a14="http://schemas.microsoft.com/office/drawing/2010/main" xmlns="" val="0"/>
              </a:ext>
            </a:extLst>
          </a:blip>
          <a:srcRect/>
          <a:stretch>
            <a:fillRect/>
          </a:stretch>
        </p:blipFill>
        <p:spPr bwMode="auto">
          <a:xfrm>
            <a:off x="34925" y="5915025"/>
            <a:ext cx="898525"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88629963"/>
      </p:ext>
    </p:extLst>
  </p:cSld>
  <p:clrMap bg1="lt1" tx1="dk1" bg2="lt2" tx2="dk2" accent1="accent1" accent2="accent2" accent3="accent3" accent4="accent4" accent5="accent5" accent6="accent6" hlink="hlink" folHlink="folHlink"/>
  <p:sldLayoutIdLst>
    <p:sldLayoutId id="2147485956" r:id="rId1"/>
    <p:sldLayoutId id="2147485957" r:id="rId2"/>
    <p:sldLayoutId id="2147485958" r:id="rId3"/>
    <p:sldLayoutId id="2147485959" r:id="rId4"/>
    <p:sldLayoutId id="2147485960" r:id="rId5"/>
    <p:sldLayoutId id="2147485961" r:id="rId6"/>
    <p:sldLayoutId id="2147485962" r:id="rId7"/>
    <p:sldLayoutId id="2147485963" r:id="rId8"/>
    <p:sldLayoutId id="2147485964" r:id="rId9"/>
    <p:sldLayoutId id="2147485965" r:id="rId10"/>
    <p:sldLayoutId id="2147485966" r:id="rId11"/>
    <p:sldLayoutId id="2147485967" r:id="rId12"/>
    <p:sldLayoutId id="2147485968" r:id="rId13"/>
    <p:sldLayoutId id="2147485969" r:id="rId14"/>
    <p:sldLayoutId id="2147485970" r:id="rId15"/>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body" idx="1"/>
          </p:nvPr>
        </p:nvSpPr>
        <p:spPr bwMode="auto">
          <a:xfrm>
            <a:off x="1116013" y="1196975"/>
            <a:ext cx="7581900" cy="4933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9322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FFFFFF"/>
                </a:solidFill>
                <a:latin typeface="Arial" charset="0"/>
                <a:ea typeface="新細明體" pitchFamily="18" charset="-120"/>
              </a:defRPr>
            </a:lvl1pPr>
          </a:lstStyle>
          <a:p>
            <a:pPr>
              <a:defRPr/>
            </a:pPr>
            <a:endParaRPr lang="en-US" altLang="zh-TW"/>
          </a:p>
        </p:txBody>
      </p:sp>
      <p:sp>
        <p:nvSpPr>
          <p:cNvPr id="393221"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a:solidFill>
                  <a:srgbClr val="FFFFFF"/>
                </a:solidFill>
                <a:latin typeface="Arial" charset="0"/>
                <a:ea typeface="新細明體" pitchFamily="18" charset="-120"/>
              </a:defRPr>
            </a:lvl1pPr>
          </a:lstStyle>
          <a:p>
            <a:pPr>
              <a:defRPr/>
            </a:pPr>
            <a:fld id="{A7EAEC00-0B56-4019-AFA3-DEB8E2351E70}" type="slidenum">
              <a:rPr lang="en-US" altLang="zh-TW"/>
              <a:pPr>
                <a:defRPr/>
              </a:pPr>
              <a:t>‹#›</a:t>
            </a:fld>
            <a:endParaRPr lang="en-US" altLang="zh-TW"/>
          </a:p>
        </p:txBody>
      </p:sp>
      <p:sp>
        <p:nvSpPr>
          <p:cNvPr id="393223" name="Rectangle 7"/>
          <p:cNvSpPr>
            <a:spLocks noGrp="1" noChangeArrowheads="1"/>
          </p:cNvSpPr>
          <p:nvPr>
            <p:ph type="title"/>
          </p:nvPr>
        </p:nvSpPr>
        <p:spPr bwMode="auto">
          <a:xfrm>
            <a:off x="684213" y="404813"/>
            <a:ext cx="8064500" cy="6477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pic>
        <p:nvPicPr>
          <p:cNvPr id="9222" name="Picture 9" descr="j0356712"/>
          <p:cNvPicPr>
            <a:picLocks noChangeAspect="1" noChangeArrowheads="1" noCrop="1"/>
          </p:cNvPicPr>
          <p:nvPr/>
        </p:nvPicPr>
        <p:blipFill>
          <a:blip r:embed="rId18" cstate="print">
            <a:lum bright="70000" contrast="-70000"/>
            <a:extLst>
              <a:ext uri="{28A0092B-C50C-407E-A947-70E740481C1C}">
                <a14:useLocalDpi xmlns:a14="http://schemas.microsoft.com/office/drawing/2010/main" xmlns="" val="0"/>
              </a:ext>
            </a:extLst>
          </a:blip>
          <a:srcRect/>
          <a:stretch>
            <a:fillRect/>
          </a:stretch>
        </p:blipFill>
        <p:spPr bwMode="auto">
          <a:xfrm flipH="1">
            <a:off x="323850" y="5876925"/>
            <a:ext cx="6445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3" name="Picture 10" descr="j0356784"/>
          <p:cNvPicPr>
            <a:picLocks noChangeAspect="1" noChangeArrowheads="1" noCrop="1"/>
          </p:cNvPicPr>
          <p:nvPr/>
        </p:nvPicPr>
        <p:blipFill>
          <a:blip r:embed="rId19" cstate="print">
            <a:lum bright="70000" contrast="-70000"/>
            <a:extLst>
              <a:ext uri="{28A0092B-C50C-407E-A947-70E740481C1C}">
                <a14:useLocalDpi xmlns:a14="http://schemas.microsoft.com/office/drawing/2010/main" xmlns="" val="0"/>
              </a:ext>
            </a:extLst>
          </a:blip>
          <a:srcRect/>
          <a:stretch>
            <a:fillRect/>
          </a:stretch>
        </p:blipFill>
        <p:spPr bwMode="auto">
          <a:xfrm rot="-485598">
            <a:off x="0" y="5876925"/>
            <a:ext cx="6985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4" name="Picture 11" descr="j0394304"/>
          <p:cNvPicPr>
            <a:picLocks noChangeAspect="1" noChangeArrowheads="1"/>
          </p:cNvPicPr>
          <p:nvPr/>
        </p:nvPicPr>
        <p:blipFill>
          <a:blip r:embed="rId20" cstate="print">
            <a:lum bright="18000" contrast="-6000"/>
            <a:extLst>
              <a:ext uri="{28A0092B-C50C-407E-A947-70E740481C1C}">
                <a14:useLocalDpi xmlns:a14="http://schemas.microsoft.com/office/drawing/2010/main" xmlns="" val="0"/>
              </a:ext>
            </a:extLst>
          </a:blip>
          <a:srcRect/>
          <a:stretch>
            <a:fillRect/>
          </a:stretch>
        </p:blipFill>
        <p:spPr bwMode="auto">
          <a:xfrm>
            <a:off x="755650" y="5876925"/>
            <a:ext cx="1090613"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19" name="Rectangle 3"/>
          <p:cNvSpPr>
            <a:spLocks noGrp="1" noChangeArrowheads="1"/>
          </p:cNvSpPr>
          <p:nvPr>
            <p:ph type="dt" sz="half" idx="2"/>
          </p:nvPr>
        </p:nvSpPr>
        <p:spPr bwMode="auto">
          <a:xfrm>
            <a:off x="457200"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000">
                <a:solidFill>
                  <a:srgbClr val="FFFFFF"/>
                </a:solidFill>
                <a:latin typeface="Arial" charset="0"/>
                <a:ea typeface="新細明體" pitchFamily="18" charset="-120"/>
              </a:defRPr>
            </a:lvl1pPr>
          </a:lstStyle>
          <a:p>
            <a:pPr>
              <a:defRPr/>
            </a:pPr>
            <a:endParaRPr lang="en-US" altLang="zh-TW"/>
          </a:p>
        </p:txBody>
      </p:sp>
    </p:spTree>
    <p:extLst>
      <p:ext uri="{BB962C8B-B14F-4D97-AF65-F5344CB8AC3E}">
        <p14:creationId xmlns:p14="http://schemas.microsoft.com/office/powerpoint/2010/main" xmlns="" val="4045975001"/>
      </p:ext>
    </p:extLst>
  </p:cSld>
  <p:clrMap bg1="dk2" tx1="lt1" bg2="dk1" tx2="lt2" accent1="accent1" accent2="accent2" accent3="accent3" accent4="accent4" accent5="accent5" accent6="accent6" hlink="hlink" folHlink="folHlink"/>
  <p:sldLayoutIdLst>
    <p:sldLayoutId id="2147486065" r:id="rId1"/>
    <p:sldLayoutId id="2147486066" r:id="rId2"/>
    <p:sldLayoutId id="2147486067" r:id="rId3"/>
    <p:sldLayoutId id="2147486068" r:id="rId4"/>
    <p:sldLayoutId id="2147486069" r:id="rId5"/>
    <p:sldLayoutId id="2147486070" r:id="rId6"/>
    <p:sldLayoutId id="2147486071" r:id="rId7"/>
    <p:sldLayoutId id="2147486072" r:id="rId8"/>
    <p:sldLayoutId id="2147486073" r:id="rId9"/>
    <p:sldLayoutId id="2147486074" r:id="rId10"/>
    <p:sldLayoutId id="2147486075" r:id="rId11"/>
    <p:sldLayoutId id="2147486076" r:id="rId12"/>
    <p:sldLayoutId id="2147486077" r:id="rId13"/>
    <p:sldLayoutId id="2147486078" r:id="rId14"/>
  </p:sldLayoutIdLst>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93223"/>
                                        </p:tgtEl>
                                        <p:attrNameLst>
                                          <p:attrName>style.visibility</p:attrName>
                                        </p:attrNameLst>
                                      </p:cBhvr>
                                      <p:to>
                                        <p:strVal val="visible"/>
                                      </p:to>
                                    </p:set>
                                    <p:anim calcmode="discrete" valueType="clr">
                                      <p:cBhvr override="childStyle">
                                        <p:cTn id="7" dur="80"/>
                                        <p:tgtEl>
                                          <p:spTgt spid="3932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3223"/>
                                        </p:tgtEl>
                                        <p:attrNameLst>
                                          <p:attrName>fillcolor</p:attrName>
                                        </p:attrNameLst>
                                      </p:cBhvr>
                                      <p:tavLst>
                                        <p:tav tm="0">
                                          <p:val>
                                            <p:clrVal>
                                              <a:schemeClr val="accent2"/>
                                            </p:clrVal>
                                          </p:val>
                                        </p:tav>
                                        <p:tav tm="50000">
                                          <p:val>
                                            <p:clrVal>
                                              <a:schemeClr val="hlink"/>
                                            </p:clrVal>
                                          </p:val>
                                        </p:tav>
                                      </p:tavLst>
                                    </p:anim>
                                    <p:set>
                                      <p:cBhvr>
                                        <p:cTn id="9" dur="80"/>
                                        <p:tgtEl>
                                          <p:spTgt spid="39322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6" name="click.wav"/>
                                        </p:tgtEl>
                                      </p:cMediaNode>
                                    </p:audio>
                                  </p:subTnLst>
                                </p:cTn>
                              </p:par>
                            </p:childTnLst>
                          </p:cTn>
                        </p:par>
                        <p:par>
                          <p:cTn id="10" fill="hold" nodeType="afterGroup">
                            <p:stCondLst>
                              <p:cond delay="520"/>
                            </p:stCondLst>
                            <p:childTnLst>
                              <p:par>
                                <p:cTn id="11" presetID="27" presetClass="entr" presetSubtype="0" fill="hold" grpId="0" nodeType="afterEffect">
                                  <p:stCondLst>
                                    <p:cond delay="500"/>
                                  </p:stCondLst>
                                  <p:iterate type="lt">
                                    <p:tmPct val="50000"/>
                                  </p:iterate>
                                  <p:childTnLst>
                                    <p:set>
                                      <p:cBhvr>
                                        <p:cTn id="12" dur="1" fill="hold">
                                          <p:stCondLst>
                                            <p:cond delay="0"/>
                                          </p:stCondLst>
                                        </p:cTn>
                                        <p:tgtEl>
                                          <p:spTgt spid="393218">
                                            <p:txEl>
                                              <p:pRg st="0" end="0"/>
                                            </p:txEl>
                                          </p:spTgt>
                                        </p:tgtEl>
                                        <p:attrNameLst>
                                          <p:attrName>style.visibility</p:attrName>
                                        </p:attrNameLst>
                                      </p:cBhvr>
                                      <p:to>
                                        <p:strVal val="visible"/>
                                      </p:to>
                                    </p:set>
                                    <p:anim calcmode="discrete" valueType="clr">
                                      <p:cBhvr override="childStyle">
                                        <p:cTn id="13" dur="80"/>
                                        <p:tgtEl>
                                          <p:spTgt spid="3932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93218">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393218">
                                            <p:txEl>
                                              <p:pRg st="0" end="0"/>
                                            </p:txEl>
                                          </p:spTgt>
                                        </p:tgtEl>
                                        <p:attrNameLst>
                                          <p:attrName>fill.type</p:attrName>
                                        </p:attrNameLst>
                                      </p:cBhvr>
                                      <p:to>
                                        <p:strVal val="solid"/>
                                      </p:to>
                                    </p:set>
                                  </p:childTnLst>
                                </p:cTn>
                              </p:par>
                            </p:childTnLst>
                          </p:cTn>
                        </p:par>
                        <p:par>
                          <p:cTn id="16" fill="hold" nodeType="afterGroup">
                            <p:stCondLst>
                              <p:cond delay="1380"/>
                            </p:stCondLst>
                            <p:childTnLst>
                              <p:par>
                                <p:cTn id="17" presetID="27" presetClass="entr" presetSubtype="0" fill="hold" grpId="0" nodeType="afterEffect">
                                  <p:stCondLst>
                                    <p:cond delay="2000"/>
                                  </p:stCondLst>
                                  <p:iterate type="lt">
                                    <p:tmPct val="50000"/>
                                  </p:iterate>
                                  <p:childTnLst>
                                    <p:set>
                                      <p:cBhvr>
                                        <p:cTn id="18" dur="1" fill="hold">
                                          <p:stCondLst>
                                            <p:cond delay="0"/>
                                          </p:stCondLst>
                                        </p:cTn>
                                        <p:tgtEl>
                                          <p:spTgt spid="393218">
                                            <p:txEl>
                                              <p:pRg st="1" end="1"/>
                                            </p:txEl>
                                          </p:spTgt>
                                        </p:tgtEl>
                                        <p:attrNameLst>
                                          <p:attrName>style.visibility</p:attrName>
                                        </p:attrNameLst>
                                      </p:cBhvr>
                                      <p:to>
                                        <p:strVal val="visible"/>
                                      </p:to>
                                    </p:set>
                                    <p:anim calcmode="discrete" valueType="clr">
                                      <p:cBhvr override="childStyle">
                                        <p:cTn id="19" dur="80"/>
                                        <p:tgtEl>
                                          <p:spTgt spid="3932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93218">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393218">
                                            <p:txEl>
                                              <p:pRg st="1" end="1"/>
                                            </p:txEl>
                                          </p:spTgt>
                                        </p:tgtEl>
                                        <p:attrNameLst>
                                          <p:attrName>fill.type</p:attrName>
                                        </p:attrNameLst>
                                      </p:cBhvr>
                                      <p:to>
                                        <p:strVal val="solid"/>
                                      </p:to>
                                    </p:set>
                                  </p:childTnLst>
                                </p:cTn>
                              </p:par>
                            </p:childTnLst>
                          </p:cTn>
                        </p:par>
                        <p:par>
                          <p:cTn id="22" fill="hold" nodeType="afterGroup">
                            <p:stCondLst>
                              <p:cond delay="3540"/>
                            </p:stCondLst>
                            <p:childTnLst>
                              <p:par>
                                <p:cTn id="23" presetID="27" presetClass="entr" presetSubtype="0" fill="hold" grpId="0" nodeType="afterEffect">
                                  <p:stCondLst>
                                    <p:cond delay="2000"/>
                                  </p:stCondLst>
                                  <p:iterate type="lt">
                                    <p:tmPct val="50000"/>
                                  </p:iterate>
                                  <p:childTnLst>
                                    <p:set>
                                      <p:cBhvr>
                                        <p:cTn id="24" dur="1" fill="hold">
                                          <p:stCondLst>
                                            <p:cond delay="0"/>
                                          </p:stCondLst>
                                        </p:cTn>
                                        <p:tgtEl>
                                          <p:spTgt spid="393218">
                                            <p:txEl>
                                              <p:pRg st="2" end="2"/>
                                            </p:txEl>
                                          </p:spTgt>
                                        </p:tgtEl>
                                        <p:attrNameLst>
                                          <p:attrName>style.visibility</p:attrName>
                                        </p:attrNameLst>
                                      </p:cBhvr>
                                      <p:to>
                                        <p:strVal val="visible"/>
                                      </p:to>
                                    </p:set>
                                    <p:anim calcmode="discrete" valueType="clr">
                                      <p:cBhvr override="childStyle">
                                        <p:cTn id="25" dur="80"/>
                                        <p:tgtEl>
                                          <p:spTgt spid="3932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93218">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393218">
                                            <p:txEl>
                                              <p:pRg st="2" end="2"/>
                                            </p:txEl>
                                          </p:spTgt>
                                        </p:tgtEl>
                                        <p:attrNameLst>
                                          <p:attrName>fill.type</p:attrName>
                                        </p:attrNameLst>
                                      </p:cBhvr>
                                      <p:to>
                                        <p:strVal val="solid"/>
                                      </p:to>
                                    </p:set>
                                  </p:childTnLst>
                                </p:cTn>
                              </p:par>
                            </p:childTnLst>
                          </p:cTn>
                        </p:par>
                        <p:par>
                          <p:cTn id="28" fill="hold" nodeType="afterGroup">
                            <p:stCondLst>
                              <p:cond delay="5700"/>
                            </p:stCondLst>
                            <p:childTnLst>
                              <p:par>
                                <p:cTn id="29" presetID="27" presetClass="entr" presetSubtype="0" fill="hold" grpId="0" nodeType="afterEffect">
                                  <p:stCondLst>
                                    <p:cond delay="2000"/>
                                  </p:stCondLst>
                                  <p:iterate type="lt">
                                    <p:tmPct val="50000"/>
                                  </p:iterate>
                                  <p:childTnLst>
                                    <p:set>
                                      <p:cBhvr>
                                        <p:cTn id="30" dur="1" fill="hold">
                                          <p:stCondLst>
                                            <p:cond delay="0"/>
                                          </p:stCondLst>
                                        </p:cTn>
                                        <p:tgtEl>
                                          <p:spTgt spid="393218">
                                            <p:txEl>
                                              <p:pRg st="3" end="3"/>
                                            </p:txEl>
                                          </p:spTgt>
                                        </p:tgtEl>
                                        <p:attrNameLst>
                                          <p:attrName>style.visibility</p:attrName>
                                        </p:attrNameLst>
                                      </p:cBhvr>
                                      <p:to>
                                        <p:strVal val="visible"/>
                                      </p:to>
                                    </p:set>
                                    <p:anim calcmode="discrete" valueType="clr">
                                      <p:cBhvr override="childStyle">
                                        <p:cTn id="31" dur="80"/>
                                        <p:tgtEl>
                                          <p:spTgt spid="3932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93218">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393218">
                                            <p:txEl>
                                              <p:pRg st="3" end="3"/>
                                            </p:txEl>
                                          </p:spTgt>
                                        </p:tgtEl>
                                        <p:attrNameLst>
                                          <p:attrName>fill.type</p:attrName>
                                        </p:attrNameLst>
                                      </p:cBhvr>
                                      <p:to>
                                        <p:strVal val="solid"/>
                                      </p:to>
                                    </p:set>
                                  </p:childTnLst>
                                </p:cTn>
                              </p:par>
                            </p:childTnLst>
                          </p:cTn>
                        </p:par>
                        <p:par>
                          <p:cTn id="34" fill="hold" nodeType="afterGroup">
                            <p:stCondLst>
                              <p:cond delay="786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393218">
                                            <p:txEl>
                                              <p:pRg st="4" end="4"/>
                                            </p:txEl>
                                          </p:spTgt>
                                        </p:tgtEl>
                                        <p:attrNameLst>
                                          <p:attrName>style.visibility</p:attrName>
                                        </p:attrNameLst>
                                      </p:cBhvr>
                                      <p:to>
                                        <p:strVal val="visible"/>
                                      </p:to>
                                    </p:set>
                                    <p:anim calcmode="discrete" valueType="clr">
                                      <p:cBhvr override="childStyle">
                                        <p:cTn id="37" dur="80"/>
                                        <p:tgtEl>
                                          <p:spTgt spid="39321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393218">
                                            <p:txEl>
                                              <p:pRg st="4" end="4"/>
                                            </p:txEl>
                                          </p:spTgt>
                                        </p:tgtEl>
                                        <p:attrNameLst>
                                          <p:attrName>fillcolor</p:attrName>
                                        </p:attrNameLst>
                                      </p:cBhvr>
                                      <p:tavLst>
                                        <p:tav tm="0">
                                          <p:val>
                                            <p:clrVal>
                                              <a:schemeClr val="accent2"/>
                                            </p:clrVal>
                                          </p:val>
                                        </p:tav>
                                        <p:tav tm="50000">
                                          <p:val>
                                            <p:clrVal>
                                              <a:schemeClr val="hlink"/>
                                            </p:clrVal>
                                          </p:val>
                                        </p:tav>
                                      </p:tavLst>
                                    </p:anim>
                                    <p:set>
                                      <p:cBhvr>
                                        <p:cTn id="39" dur="80"/>
                                        <p:tgtEl>
                                          <p:spTgt spid="39321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8" grpId="0" build="p">
        <p:tmplLst>
          <p:tmpl lvl="1">
            <p:tnLst>
              <p:par>
                <p:cTn presetID="27" presetClass="entr" presetSubtype="0" fill="hold" nodeType="afterEffect">
                  <p:stCondLst>
                    <p:cond delay="5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2">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3">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4">
            <p:tnLst>
              <p:par>
                <p:cTn presetID="27" presetClass="entr" presetSubtype="0" fill="hold" nodeType="afterEffect">
                  <p:stCondLst>
                    <p:cond delay="200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 lvl="5">
            <p:tnLst>
              <p:par>
                <p:cTn presetID="27" presetClass="entr" presetSubtype="0" fill="hold" nodeType="afterEffect">
                  <p:stCondLst>
                    <p:cond delay="0"/>
                  </p:stCondLst>
                  <p:iterate type="lt">
                    <p:tmPct val="50000"/>
                  </p:iterate>
                  <p:childTnLst>
                    <p:set>
                      <p:cBhvr>
                        <p:cTn dur="1" fill="hold">
                          <p:stCondLst>
                            <p:cond delay="0"/>
                          </p:stCondLst>
                        </p:cTn>
                        <p:tgtEl>
                          <p:spTgt spid="393218"/>
                        </p:tgtEl>
                        <p:attrNameLst>
                          <p:attrName>style.visibility</p:attrName>
                        </p:attrNameLst>
                      </p:cBhvr>
                      <p:to>
                        <p:strVal val="visible"/>
                      </p:to>
                    </p:set>
                    <p:anim calcmode="discrete" valueType="clr">
                      <p:cBhvr override="childStyle">
                        <p:cTn dur="80"/>
                        <p:tgtEl>
                          <p:spTgt spid="393218"/>
                        </p:tgtEl>
                        <p:attrNameLst>
                          <p:attrName>style.color</p:attrName>
                        </p:attrNameLst>
                      </p:cBhvr>
                      <p:tavLst>
                        <p:tav tm="0">
                          <p:val>
                            <p:clrVal>
                              <a:schemeClr val="accent2"/>
                            </p:clrVal>
                          </p:val>
                        </p:tav>
                        <p:tav tm="50000">
                          <p:val>
                            <p:clrVal>
                              <a:schemeClr val="hlink"/>
                            </p:clrVal>
                          </p:val>
                        </p:tav>
                      </p:tavLst>
                    </p:anim>
                    <p:anim calcmode="discrete" valueType="clr">
                      <p:cBhvr>
                        <p:cTn dur="80"/>
                        <p:tgtEl>
                          <p:spTgt spid="393218"/>
                        </p:tgtEl>
                        <p:attrNameLst>
                          <p:attrName>fillcolor</p:attrName>
                        </p:attrNameLst>
                      </p:cBhvr>
                      <p:tavLst>
                        <p:tav tm="0">
                          <p:val>
                            <p:clrVal>
                              <a:schemeClr val="accent2"/>
                            </p:clrVal>
                          </p:val>
                        </p:tav>
                        <p:tav tm="50000">
                          <p:val>
                            <p:clrVal>
                              <a:schemeClr val="hlink"/>
                            </p:clrVal>
                          </p:val>
                        </p:tav>
                      </p:tavLst>
                    </p:anim>
                    <p:set>
                      <p:cBhvr>
                        <p:cTn dur="80"/>
                        <p:tgtEl>
                          <p:spTgt spid="393218"/>
                        </p:tgtEl>
                        <p:attrNameLst>
                          <p:attrName>fill.type</p:attrName>
                        </p:attrNameLst>
                      </p:cBhvr>
                      <p:to>
                        <p:strVal val="solid"/>
                      </p:to>
                    </p:set>
                  </p:childTnLst>
                </p:cTn>
              </p:par>
            </p:tnLst>
          </p:tmpl>
        </p:tmplLst>
      </p:bldP>
      <p:bldP spid="393223" grpId="0"/>
    </p:bldLst>
  </p:timing>
  <p:txStyles>
    <p:titleStyle>
      <a:lvl1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2pPr>
      <a:lvl3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3pPr>
      <a:lvl4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4pPr>
      <a:lvl5pPr algn="l" rtl="0" eaLnBrk="0" fontAlgn="base" hangingPunct="0">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5pPr>
      <a:lvl6pPr marL="4572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6pPr>
      <a:lvl7pPr marL="9144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7pPr>
      <a:lvl8pPr marL="13716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8pPr>
      <a:lvl9pPr marL="1828800" algn="l" rtl="0" fontAlgn="base">
        <a:spcBef>
          <a:spcPct val="0"/>
        </a:spcBef>
        <a:spcAft>
          <a:spcPct val="0"/>
        </a:spcAft>
        <a:defRPr kumimoji="1" sz="3600" b="1">
          <a:solidFill>
            <a:srgbClr val="A50021"/>
          </a:solidFill>
          <a:effectLst>
            <a:outerShdw blurRad="38100" dist="38100" dir="2700000" algn="tl">
              <a:srgbClr val="000000"/>
            </a:outerShdw>
          </a:effectLst>
          <a:latin typeface="Sylfaen" pitchFamily="18" charset="0"/>
          <a:ea typeface="標楷體" pitchFamily="65" charset="-120"/>
        </a:defRPr>
      </a:lvl9pPr>
    </p:titleStyle>
    <p:bodyStyle>
      <a:lvl1pPr marL="469900" indent="-469900" algn="just" rtl="0" eaLnBrk="0" fontAlgn="base" hangingPunct="0">
        <a:spcBef>
          <a:spcPct val="20000"/>
        </a:spcBef>
        <a:spcAft>
          <a:spcPct val="0"/>
        </a:spcAft>
        <a:buClr>
          <a:schemeClr val="bg2"/>
        </a:buClr>
        <a:buFont typeface="Wingdings" pitchFamily="2" charset="2"/>
        <a:buBlip>
          <a:blip r:embed="rId21"/>
        </a:buBlip>
        <a:defRPr kumimoji="1" sz="3200" b="1">
          <a:solidFill>
            <a:schemeClr val="bg2"/>
          </a:solidFill>
          <a:effectLst>
            <a:outerShdw blurRad="38100" dist="38100" dir="2700000" algn="tl">
              <a:srgbClr val="000000"/>
            </a:outerShdw>
          </a:effectLst>
          <a:latin typeface="+mn-lt"/>
          <a:ea typeface="+mn-ea"/>
          <a:cs typeface="+mn-cs"/>
        </a:defRPr>
      </a:lvl1pPr>
      <a:lvl2pPr marL="908050" indent="-436563" algn="just" rtl="0" eaLnBrk="0" fontAlgn="base" hangingPunct="0">
        <a:spcBef>
          <a:spcPct val="20000"/>
        </a:spcBef>
        <a:spcAft>
          <a:spcPct val="0"/>
        </a:spcAft>
        <a:buClr>
          <a:schemeClr val="bg2"/>
        </a:buClr>
        <a:buFont typeface="Wingdings" pitchFamily="2" charset="2"/>
        <a:buBlip>
          <a:blip r:embed="rId22"/>
        </a:buBlip>
        <a:defRPr kumimoji="1" sz="2800" b="1">
          <a:solidFill>
            <a:schemeClr val="tx2"/>
          </a:solidFill>
          <a:effectLst>
            <a:outerShdw blurRad="38100" dist="38100" dir="2700000" algn="tl">
              <a:srgbClr val="000000"/>
            </a:outerShdw>
          </a:effectLst>
          <a:latin typeface="+mn-lt"/>
          <a:ea typeface="+mn-ea"/>
        </a:defRPr>
      </a:lvl2pPr>
      <a:lvl3pPr marL="1377950" indent="-468313" algn="just" rtl="0" eaLnBrk="0" fontAlgn="base" hangingPunct="0">
        <a:spcBef>
          <a:spcPct val="20000"/>
        </a:spcBef>
        <a:spcAft>
          <a:spcPct val="0"/>
        </a:spcAft>
        <a:buClr>
          <a:schemeClr val="bg2"/>
        </a:buClr>
        <a:buFont typeface="Wingdings" pitchFamily="2" charset="2"/>
        <a:buBlip>
          <a:blip r:embed="rId23"/>
        </a:buBlip>
        <a:defRPr kumimoji="1" sz="2600" b="1">
          <a:solidFill>
            <a:schemeClr val="tx1"/>
          </a:solidFill>
          <a:latin typeface="+mn-lt"/>
          <a:ea typeface="+mn-ea"/>
        </a:defRPr>
      </a:lvl3pPr>
      <a:lvl4pPr marL="1827213" indent="-438150" algn="just" rtl="0" eaLnBrk="0" fontAlgn="base" hangingPunct="0">
        <a:spcBef>
          <a:spcPct val="20000"/>
        </a:spcBef>
        <a:spcAft>
          <a:spcPct val="0"/>
        </a:spcAft>
        <a:buClr>
          <a:schemeClr val="bg2"/>
        </a:buClr>
        <a:buFont typeface="Wingdings" pitchFamily="2" charset="2"/>
        <a:buChar char="n"/>
        <a:defRPr kumimoji="1" sz="2400">
          <a:solidFill>
            <a:schemeClr val="tx1"/>
          </a:solidFill>
          <a:latin typeface="+mn-lt"/>
          <a:ea typeface="+mn-ea"/>
        </a:defRPr>
      </a:lvl4pPr>
      <a:lvl5pPr marL="2297113" indent="-468313" algn="just" rtl="0" eaLnBrk="0" fontAlgn="base" hangingPunct="0">
        <a:spcBef>
          <a:spcPct val="20000"/>
        </a:spcBef>
        <a:spcAft>
          <a:spcPct val="0"/>
        </a:spcAft>
        <a:buClr>
          <a:schemeClr val="bg2"/>
        </a:buClr>
        <a:buFont typeface="Wingdings" pitchFamily="2" charset="2"/>
        <a:buChar char="o"/>
        <a:defRPr kumimoji="1" sz="2000">
          <a:solidFill>
            <a:schemeClr val="tx1"/>
          </a:solidFill>
          <a:latin typeface="+mn-lt"/>
          <a:ea typeface="+mn-ea"/>
        </a:defRPr>
      </a:lvl5pPr>
      <a:lvl6pPr marL="27543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6pPr>
      <a:lvl7pPr marL="32115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7pPr>
      <a:lvl8pPr marL="36687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8pPr>
      <a:lvl9pPr marL="4125913" indent="-468313" algn="just" rtl="0" fontAlgn="base">
        <a:spcBef>
          <a:spcPct val="20000"/>
        </a:spcBef>
        <a:spcAft>
          <a:spcPct val="0"/>
        </a:spcAft>
        <a:buClr>
          <a:schemeClr val="bg2"/>
        </a:buClr>
        <a:buFont typeface="Wingdings" pitchFamily="2" charset="2"/>
        <a:buChar char="o"/>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44.png"/><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4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4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7.xml"/><Relationship Id="rId1"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2.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5.jpeg"/><Relationship Id="rId1" Type="http://schemas.openxmlformats.org/officeDocument/2006/relationships/slideLayout" Target="../slideLayouts/slideLayout42.xml"/><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jpe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6" Type="http://schemas.openxmlformats.org/officeDocument/2006/relationships/image" Target="../media/image84.jpeg"/><Relationship Id="rId1" Type="http://schemas.openxmlformats.org/officeDocument/2006/relationships/slideLayout" Target="../slideLayouts/slideLayout4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jpeg"/><Relationship Id="rId15" Type="http://schemas.openxmlformats.org/officeDocument/2006/relationships/image" Target="../media/image8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82.jpeg"/></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4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slideLayout" Target="../slideLayouts/slideLayout42.xml"/><Relationship Id="rId1" Type="http://schemas.openxmlformats.org/officeDocument/2006/relationships/audio" Target="file:///D:\&#31278;&#23376;&#24107;&#36039;&#22521;&#35347;\103&#24180;\&#31777;&#22577;&#36039;&#26009;\&#31777;&#22577;&#36899;&#32080;&#27284;\&#37636;&#38899;&#27284;\37.mp3" TargetMode="Externa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7.xml"/><Relationship Id="rId5" Type="http://schemas.openxmlformats.org/officeDocument/2006/relationships/image" Target="../media/image34.png"/><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1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2.xml"/><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120.jpeg"/></Relationships>
</file>

<file path=ppt/slides/_rels/slide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122.jpe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7.xml"/><Relationship Id="rId4" Type="http://schemas.openxmlformats.org/officeDocument/2006/relationships/image" Target="../media/image129.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47.xml"/><Relationship Id="rId4" Type="http://schemas.openxmlformats.org/officeDocument/2006/relationships/image" Target="../media/image13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35.jpeg"/><Relationship Id="rId1" Type="http://schemas.openxmlformats.org/officeDocument/2006/relationships/slideLayout" Target="../slideLayouts/slideLayout47.xml"/><Relationship Id="rId4" Type="http://schemas.openxmlformats.org/officeDocument/2006/relationships/image" Target="../media/image11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142.jpeg"/><Relationship Id="rId4" Type="http://schemas.openxmlformats.org/officeDocument/2006/relationships/image" Target="../media/image14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1.xml"/><Relationship Id="rId1" Type="http://schemas.openxmlformats.org/officeDocument/2006/relationships/slideLayout" Target="../slideLayouts/slideLayout45.xml"/><Relationship Id="rId4" Type="http://schemas.openxmlformats.org/officeDocument/2006/relationships/image" Target="../media/image144.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ustin\Desktop\22去被.pn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xmlns=""/>
              </a:ext>
            </a:extLst>
          </a:blip>
          <a:srcRect/>
          <a:stretch>
            <a:fillRect/>
          </a:stretch>
        </p:blipFill>
        <p:spPr bwMode="auto">
          <a:xfrm>
            <a:off x="1693187" y="928915"/>
            <a:ext cx="6918253" cy="2500086"/>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Justin\Desktop\封面去被.png"/>
          <p:cNvPicPr>
            <a:picLocks noChangeAspect="1" noChangeArrowheads="1"/>
          </p:cNvPicPr>
          <p:nvPr/>
        </p:nvPicPr>
        <p:blipFill>
          <a:blip r:embed="rId4"/>
          <a:srcRect/>
          <a:stretch>
            <a:fillRect/>
          </a:stretch>
        </p:blipFill>
        <p:spPr bwMode="auto">
          <a:xfrm>
            <a:off x="-360363" y="-892175"/>
            <a:ext cx="10433051" cy="7648575"/>
          </a:xfrm>
          <a:prstGeom prst="rect">
            <a:avLst/>
          </a:prstGeom>
          <a:noFill/>
          <a:ln w="9525">
            <a:noFill/>
            <a:miter lim="800000"/>
            <a:headEnd/>
            <a:tailEnd/>
          </a:ln>
        </p:spPr>
      </p:pic>
      <p:pic>
        <p:nvPicPr>
          <p:cNvPr id="8" name="Picture 7" descr="p1.png"/>
          <p:cNvPicPr>
            <a:picLocks noChangeAspect="1"/>
          </p:cNvPicPr>
          <p:nvPr/>
        </p:nvPicPr>
        <p:blipFill>
          <a:blip r:embed="rId5" cstate="print"/>
          <a:stretch>
            <a:fillRect/>
          </a:stretch>
        </p:blipFill>
        <p:spPr>
          <a:xfrm>
            <a:off x="3238500" y="2947988"/>
            <a:ext cx="1143000" cy="2044700"/>
          </a:xfrm>
          <a:prstGeom prst="rect">
            <a:avLst/>
          </a:prstGeom>
          <a:effectLst>
            <a:outerShdw blurRad="50800" dist="38100" dir="16200000" rotWithShape="0">
              <a:prstClr val="black">
                <a:alpha val="40000"/>
              </a:prstClr>
            </a:outerShdw>
          </a:effectLst>
        </p:spPr>
      </p:pic>
      <p:pic>
        <p:nvPicPr>
          <p:cNvPr id="9" name="Picture 8" descr="p2.png"/>
          <p:cNvPicPr>
            <a:picLocks noChangeAspect="1"/>
          </p:cNvPicPr>
          <p:nvPr/>
        </p:nvPicPr>
        <p:blipFill>
          <a:blip r:embed="rId6"/>
          <a:stretch>
            <a:fillRect/>
          </a:stretch>
        </p:blipFill>
        <p:spPr>
          <a:xfrm>
            <a:off x="2124075" y="3536950"/>
            <a:ext cx="882650" cy="2708275"/>
          </a:xfrm>
          <a:prstGeom prst="rect">
            <a:avLst/>
          </a:prstGeom>
          <a:effectLst>
            <a:outerShdw blurRad="50800" dist="38100" dir="16200000" rotWithShape="0">
              <a:prstClr val="black">
                <a:alpha val="40000"/>
              </a:prstClr>
            </a:outerShdw>
          </a:effectLst>
        </p:spPr>
      </p:pic>
      <p:pic>
        <p:nvPicPr>
          <p:cNvPr id="10" name="Picture 9" descr="p3.png"/>
          <p:cNvPicPr>
            <a:picLocks noChangeAspect="1"/>
          </p:cNvPicPr>
          <p:nvPr/>
        </p:nvPicPr>
        <p:blipFill>
          <a:blip r:embed="rId7"/>
          <a:stretch>
            <a:fillRect/>
          </a:stretch>
        </p:blipFill>
        <p:spPr>
          <a:xfrm>
            <a:off x="4067175" y="1946275"/>
            <a:ext cx="2386013" cy="3179763"/>
          </a:xfrm>
          <a:prstGeom prst="rect">
            <a:avLst/>
          </a:prstGeom>
          <a:effectLst>
            <a:outerShdw blurRad="50800" dist="38100" dir="16200000" rotWithShape="0">
              <a:prstClr val="black">
                <a:alpha val="40000"/>
              </a:prstClr>
            </a:outerShdw>
          </a:effectLst>
        </p:spPr>
      </p:pic>
      <p:sp>
        <p:nvSpPr>
          <p:cNvPr id="11" name="TextBox 10"/>
          <p:cNvSpPr txBox="1">
            <a:spLocks noChangeArrowheads="1"/>
          </p:cNvSpPr>
          <p:nvPr/>
        </p:nvSpPr>
        <p:spPr bwMode="auto">
          <a:xfrm>
            <a:off x="6007100" y="6464300"/>
            <a:ext cx="1878013" cy="277813"/>
          </a:xfrm>
          <a:prstGeom prst="rect">
            <a:avLst/>
          </a:prstGeom>
          <a:noFill/>
          <a:ln w="9525">
            <a:noFill/>
            <a:miter lim="800000"/>
            <a:headEnd/>
            <a:tailEnd/>
          </a:ln>
        </p:spPr>
        <p:txBody>
          <a:bodyPr wrap="none">
            <a:spAutoFit/>
          </a:bodyPr>
          <a:lstStyle/>
          <a:p>
            <a:pPr eaLnBrk="1" hangingPunct="1"/>
            <a:r>
              <a:rPr kumimoji="0" lang="zh-TW" altLang="en-US" sz="1200" b="1">
                <a:solidFill>
                  <a:schemeClr val="bg1"/>
                </a:solidFill>
                <a:latin typeface="微軟正黑體" pitchFamily="34" charset="-120"/>
                <a:ea typeface="微軟正黑體" pitchFamily="34" charset="-120"/>
              </a:rPr>
              <a:t>教育部技職教育宣導媒材</a:t>
            </a:r>
          </a:p>
        </p:txBody>
      </p:sp>
      <p:pic>
        <p:nvPicPr>
          <p:cNvPr id="12" name="Picture 11" descr="教育部.png"/>
          <p:cNvPicPr>
            <a:picLocks noChangeAspect="1"/>
          </p:cNvPicPr>
          <p:nvPr/>
        </p:nvPicPr>
        <p:blipFill>
          <a:blip r:embed="rId8"/>
          <a:srcRect/>
          <a:stretch>
            <a:fillRect/>
          </a:stretch>
        </p:blipFill>
        <p:spPr bwMode="auto">
          <a:xfrm>
            <a:off x="7742238" y="5661025"/>
            <a:ext cx="979487" cy="990600"/>
          </a:xfrm>
          <a:prstGeom prst="rect">
            <a:avLst/>
          </a:prstGeom>
          <a:noFill/>
          <a:ln w="9525">
            <a:noFill/>
            <a:miter lim="800000"/>
            <a:headEnd/>
            <a:tailEnd/>
          </a:ln>
        </p:spPr>
      </p:pic>
      <p:pic>
        <p:nvPicPr>
          <p:cNvPr id="13" name="Picture 12" descr="p9.png"/>
          <p:cNvPicPr>
            <a:picLocks noChangeAspect="1"/>
          </p:cNvPicPr>
          <p:nvPr/>
        </p:nvPicPr>
        <p:blipFill>
          <a:blip r:embed="rId9"/>
          <a:stretch>
            <a:fillRect/>
          </a:stretch>
        </p:blipFill>
        <p:spPr>
          <a:xfrm>
            <a:off x="5572132" y="2928934"/>
            <a:ext cx="2484438" cy="3313113"/>
          </a:xfrm>
          <a:prstGeom prst="rect">
            <a:avLst/>
          </a:prstGeom>
          <a:effectLst>
            <a:outerShdw blurRad="50800" dist="38100" dir="16200000" rotWithShape="0">
              <a:prstClr val="black">
                <a:alpha val="40000"/>
              </a:prstClr>
            </a:outerShdw>
          </a:effectLst>
        </p:spPr>
      </p:pic>
      <p:sp>
        <p:nvSpPr>
          <p:cNvPr id="9229" name="投影片編號版面配置區 4"/>
          <p:cNvSpPr>
            <a:spLocks noGrp="1"/>
          </p:cNvSpPr>
          <p:nvPr>
            <p:ph type="sldNum" sz="quarter" idx="12"/>
          </p:nvPr>
        </p:nvSpPr>
        <p:spPr bwMode="auto">
          <a:xfrm>
            <a:off x="6553200" y="6356350"/>
            <a:ext cx="2133600" cy="365125"/>
          </a:xfrm>
          <a:noFill/>
          <a:ln>
            <a:miter lim="800000"/>
            <a:headEnd/>
            <a:tailEnd/>
          </a:ln>
        </p:spPr>
        <p:txBody>
          <a:bodyPr vert="horz" wrap="square" lIns="91440" tIns="45720" rIns="91440" bIns="45720" numCol="1" anchor="t" anchorCtr="0" compatLnSpc="1">
            <a:prstTxWarp prst="textNoShape">
              <a:avLst/>
            </a:prstTxWarp>
          </a:bodyPr>
          <a:lstStyle/>
          <a:p>
            <a:fld id="{3AF9A2A7-519A-4B6D-AC17-241CA30DE22E}" type="slidenum">
              <a:rPr lang="zh-CN" altLang="en-US" sz="1200">
                <a:solidFill>
                  <a:srgbClr val="898989"/>
                </a:solidFill>
                <a:latin typeface="Calibri" pitchFamily="34" charset="0"/>
                <a:ea typeface="SimSun" pitchFamily="2" charset="-122"/>
              </a:rPr>
              <a:pPr/>
              <a:t>1</a:t>
            </a:fld>
            <a:endParaRPr lang="zh-CN" altLang="en-US" sz="1200">
              <a:solidFill>
                <a:srgbClr val="898989"/>
              </a:solidFill>
              <a:latin typeface="Calibri" pitchFamily="34" charset="0"/>
              <a:ea typeface="SimSun" pitchFamily="2" charset="-122"/>
            </a:endParaRPr>
          </a:p>
        </p:txBody>
      </p:sp>
      <p:sp>
        <p:nvSpPr>
          <p:cNvPr id="14" name="矩形 13"/>
          <p:cNvSpPr/>
          <p:nvPr/>
        </p:nvSpPr>
        <p:spPr>
          <a:xfrm>
            <a:off x="857224" y="928670"/>
            <a:ext cx="8001056" cy="1384995"/>
          </a:xfrm>
          <a:prstGeom prst="rect">
            <a:avLst/>
          </a:prstGeom>
        </p:spPr>
        <p:txBody>
          <a:bodyPr wrap="square">
            <a:spAutoFit/>
          </a:bodyPr>
          <a:lstStyle/>
          <a:p>
            <a:r>
              <a:rPr lang="zh-TW" altLang="en-US" sz="4000" b="1" dirty="0" smtClean="0">
                <a:solidFill>
                  <a:srgbClr val="002060"/>
                </a:solidFill>
                <a:latin typeface="標楷體" pitchFamily="65" charset="-120"/>
              </a:rPr>
              <a:t>     </a:t>
            </a:r>
            <a:r>
              <a:rPr lang="en-US" altLang="zh-TW" sz="4400" b="1" dirty="0" smtClean="0">
                <a:solidFill>
                  <a:srgbClr val="C00000"/>
                </a:solidFill>
                <a:effectLst>
                  <a:outerShdw blurRad="38100" dist="38100" dir="2700000" algn="tl">
                    <a:srgbClr val="000000">
                      <a:alpha val="43137"/>
                    </a:srgbClr>
                  </a:outerShdw>
                </a:effectLst>
                <a:latin typeface="標楷體" pitchFamily="65" charset="-120"/>
              </a:rPr>
              <a:t>103</a:t>
            </a:r>
            <a:r>
              <a:rPr lang="zh-TW" altLang="en-US" sz="4400" b="1" dirty="0" smtClean="0">
                <a:solidFill>
                  <a:srgbClr val="C00000"/>
                </a:solidFill>
                <a:effectLst>
                  <a:outerShdw blurRad="38100" dist="38100" dir="2700000" algn="tl">
                    <a:srgbClr val="000000">
                      <a:alpha val="43137"/>
                    </a:srgbClr>
                  </a:outerShdw>
                </a:effectLst>
                <a:latin typeface="標楷體" panose="03000509000000000000" pitchFamily="65" charset="-120"/>
              </a:rPr>
              <a:t>年策略聯盟計畫</a:t>
            </a:r>
            <a:r>
              <a:rPr lang="en-US" altLang="zh-TW" sz="4000" b="1" dirty="0" smtClean="0">
                <a:solidFill>
                  <a:srgbClr val="C00000"/>
                </a:solidFill>
                <a:effectLst>
                  <a:outerShdw blurRad="38100" dist="38100" dir="2700000" algn="tl">
                    <a:srgbClr val="000000">
                      <a:alpha val="43137"/>
                    </a:srgbClr>
                  </a:outerShdw>
                </a:effectLst>
                <a:latin typeface="標楷體" panose="03000509000000000000" pitchFamily="65" charset="-120"/>
              </a:rPr>
              <a:t/>
            </a:r>
            <a:br>
              <a:rPr lang="en-US" altLang="zh-TW" sz="4000" b="1" dirty="0" smtClean="0">
                <a:solidFill>
                  <a:srgbClr val="C00000"/>
                </a:solidFill>
                <a:effectLst>
                  <a:outerShdw blurRad="38100" dist="38100" dir="2700000" algn="tl">
                    <a:srgbClr val="000000">
                      <a:alpha val="43137"/>
                    </a:srgbClr>
                  </a:outerShdw>
                </a:effectLst>
                <a:latin typeface="標楷體" panose="03000509000000000000" pitchFamily="65" charset="-120"/>
              </a:rPr>
            </a:br>
            <a:r>
              <a:rPr lang="zh-TW" altLang="en-US" sz="4000" b="1" dirty="0" smtClean="0">
                <a:solidFill>
                  <a:srgbClr val="C00000"/>
                </a:solidFill>
                <a:effectLst>
                  <a:outerShdw blurRad="38100" dist="38100" dir="2700000" algn="tl">
                    <a:srgbClr val="000000">
                      <a:alpha val="43137"/>
                    </a:srgbClr>
                  </a:outerShdw>
                </a:effectLst>
                <a:latin typeface="標楷體" panose="03000509000000000000" pitchFamily="65" charset="-120"/>
              </a:rPr>
              <a:t>    技職教育宣導（家長場）      </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50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42" presetClass="entr" presetSubtype="0" fill="hold" nodeType="withEffect">
                                  <p:stCondLst>
                                    <p:cond delay="50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2500"/>
                                        <p:tgtEl>
                                          <p:spTgt spid="1028"/>
                                        </p:tgtEl>
                                      </p:cBhvr>
                                    </p:animEffect>
                                    <p:anim calcmode="lin" valueType="num">
                                      <p:cBhvr>
                                        <p:cTn id="13" dur="2500" fill="hold"/>
                                        <p:tgtEl>
                                          <p:spTgt spid="1028"/>
                                        </p:tgtEl>
                                        <p:attrNameLst>
                                          <p:attrName>ppt_x</p:attrName>
                                        </p:attrNameLst>
                                      </p:cBhvr>
                                      <p:tavLst>
                                        <p:tav tm="0">
                                          <p:val>
                                            <p:strVal val="#ppt_x"/>
                                          </p:val>
                                        </p:tav>
                                        <p:tav tm="100000">
                                          <p:val>
                                            <p:strVal val="#ppt_x"/>
                                          </p:val>
                                        </p:tav>
                                      </p:tavLst>
                                    </p:anim>
                                    <p:anim calcmode="lin" valueType="num">
                                      <p:cBhvr>
                                        <p:cTn id="14" dur="2500" fill="hold"/>
                                        <p:tgtEl>
                                          <p:spTgt spid="1028"/>
                                        </p:tgtEl>
                                        <p:attrNameLst>
                                          <p:attrName>ppt_y</p:attrName>
                                        </p:attrNameLst>
                                      </p:cBhvr>
                                      <p:tavLst>
                                        <p:tav tm="0">
                                          <p:val>
                                            <p:strVal val="#ppt_y+.1"/>
                                          </p:val>
                                        </p:tav>
                                        <p:tav tm="100000">
                                          <p:val>
                                            <p:strVal val="#ppt_y"/>
                                          </p:val>
                                        </p:tav>
                                      </p:tavLst>
                                    </p:anim>
                                  </p:childTnLst>
                                </p:cTn>
                              </p:par>
                              <p:par>
                                <p:cTn id="15" presetID="12" presetClass="entr" presetSubtype="8"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slide(fromLeft)">
                                      <p:cBhvr>
                                        <p:cTn id="17" dur="1000"/>
                                        <p:tgtEl>
                                          <p:spTgt spid="11"/>
                                        </p:tgtEl>
                                      </p:cBhvr>
                                    </p:animEffect>
                                  </p:childTnLst>
                                </p:cTn>
                              </p:par>
                              <p:par>
                                <p:cTn id="18" presetID="12" presetClass="entr" presetSubtype="2" fill="hold" nodeType="withEffect">
                                  <p:stCondLst>
                                    <p:cond delay="1500"/>
                                  </p:stCondLst>
                                  <p:childTnLst>
                                    <p:set>
                                      <p:cBhvr>
                                        <p:cTn id="19" dur="1" fill="hold">
                                          <p:stCondLst>
                                            <p:cond delay="0"/>
                                          </p:stCondLst>
                                        </p:cTn>
                                        <p:tgtEl>
                                          <p:spTgt spid="12"/>
                                        </p:tgtEl>
                                        <p:attrNameLst>
                                          <p:attrName>style.visibility</p:attrName>
                                        </p:attrNameLst>
                                      </p:cBhvr>
                                      <p:to>
                                        <p:strVal val="visible"/>
                                      </p:to>
                                    </p:set>
                                    <p:animEffect transition="in" filter="slide(fromRight)">
                                      <p:cBhvr>
                                        <p:cTn id="20" dur="1000"/>
                                        <p:tgtEl>
                                          <p:spTgt spid="12"/>
                                        </p:tgtEl>
                                      </p:cBhvr>
                                    </p:animEffect>
                                  </p:childTnLst>
                                </p:cTn>
                              </p:par>
                              <p:par>
                                <p:cTn id="21" presetID="10" presetClass="entr" presetSubtype="0" fill="hold" nodeType="withEffect">
                                  <p:stCondLst>
                                    <p:cond delay="1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37" presetClass="entr" presetSubtype="0" fill="hold" nodeType="withEffect">
                                  <p:stCondLst>
                                    <p:cond delay="2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900" decel="100000" fill="hold"/>
                                        <p:tgtEl>
                                          <p:spTgt spid="1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0" presetID="42" presetClass="entr" presetSubtype="0" fill="hold"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37" presetClass="entr" presetSubtype="0" fill="hold" nodeType="withEffect">
                                  <p:stCondLst>
                                    <p:cond delay="20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450" decel="100000" fill="hold"/>
                                        <p:tgtEl>
                                          <p:spTgt spid="9"/>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85800" y="633413"/>
            <a:ext cx="7848600" cy="960263"/>
          </a:xfrm>
          <a:prstGeom prst="rect">
            <a:avLst/>
          </a:prstGeom>
          <a:noFill/>
          <a:ln w="9525">
            <a:noFill/>
            <a:miter lim="800000"/>
            <a:headEnd/>
            <a:tailEnd/>
          </a:ln>
        </p:spPr>
        <p:txBody>
          <a:bodyPr>
            <a:spAutoFit/>
          </a:bodyPr>
          <a:lstStyle/>
          <a:p>
            <a:pPr eaLnBrk="1" hangingPunct="1">
              <a:lnSpc>
                <a:spcPct val="120000"/>
              </a:lnSpc>
            </a:pPr>
            <a:r>
              <a:rPr kumimoji="0" lang="zh-TW" altLang="zh-TW" sz="3200" dirty="0">
                <a:latin typeface="標楷體" pitchFamily="65" charset="-120"/>
              </a:rPr>
              <a:t>如果想在後續的學習階段</a:t>
            </a:r>
          </a:p>
          <a:p>
            <a:pPr eaLnBrk="1" hangingPunct="1"/>
            <a:endParaRPr lang="zh-CN" altLang="en-US" dirty="0">
              <a:ea typeface="SimSun" pitchFamily="2" charset="-122"/>
            </a:endParaRPr>
          </a:p>
        </p:txBody>
      </p:sp>
      <p:sp>
        <p:nvSpPr>
          <p:cNvPr id="10" name="長方形 9"/>
          <p:cNvSpPr>
            <a:spLocks noChangeArrowheads="1"/>
          </p:cNvSpPr>
          <p:nvPr/>
        </p:nvSpPr>
        <p:spPr bwMode="auto">
          <a:xfrm>
            <a:off x="1571604" y="5572140"/>
            <a:ext cx="6215106" cy="683264"/>
          </a:xfrm>
          <a:prstGeom prst="rect">
            <a:avLst/>
          </a:prstGeom>
          <a:noFill/>
          <a:ln w="9525">
            <a:noFill/>
            <a:miter lim="800000"/>
            <a:headEnd/>
            <a:tailEnd/>
          </a:ln>
        </p:spPr>
        <p:txBody>
          <a:bodyPr wrap="square">
            <a:spAutoFit/>
          </a:bodyPr>
          <a:lstStyle/>
          <a:p>
            <a:pPr eaLnBrk="1" hangingPunct="1">
              <a:lnSpc>
                <a:spcPct val="120000"/>
              </a:lnSpc>
            </a:pPr>
            <a:r>
              <a:rPr kumimoji="0" lang="zh-TW" altLang="zh-TW" sz="3200" dirty="0">
                <a:solidFill>
                  <a:srgbClr val="0000CC"/>
                </a:solidFill>
                <a:effectLst>
                  <a:outerShdw blurRad="38100" dist="38100" dir="2700000" algn="tl">
                    <a:srgbClr val="000000">
                      <a:alpha val="43137"/>
                    </a:srgbClr>
                  </a:outerShdw>
                </a:effectLst>
                <a:latin typeface="+mn-ea"/>
                <a:ea typeface="+mn-ea"/>
              </a:rPr>
              <a:t>技職教育</a:t>
            </a:r>
            <a:r>
              <a:rPr kumimoji="0" lang="zh-TW" altLang="zh-TW" sz="3200" dirty="0">
                <a:solidFill>
                  <a:srgbClr val="C00000"/>
                </a:solidFill>
                <a:effectLst>
                  <a:outerShdw blurRad="38100" dist="38100" dir="2700000" algn="tl">
                    <a:srgbClr val="000000">
                      <a:alpha val="43137"/>
                    </a:srgbClr>
                  </a:outerShdw>
                </a:effectLst>
                <a:latin typeface="+mn-ea"/>
                <a:ea typeface="+mn-ea"/>
              </a:rPr>
              <a:t>是一個很好的選擇喔！</a:t>
            </a:r>
            <a:endParaRPr kumimoji="0" lang="en-US" altLang="zh-TW" sz="3200" dirty="0">
              <a:solidFill>
                <a:srgbClr val="C00000"/>
              </a:solidFill>
              <a:effectLst>
                <a:outerShdw blurRad="38100" dist="38100" dir="2700000" algn="tl">
                  <a:srgbClr val="000000">
                    <a:alpha val="43137"/>
                  </a:srgbClr>
                </a:outerShdw>
              </a:effectLst>
              <a:latin typeface="+mn-ea"/>
              <a:ea typeface="+mn-ea"/>
            </a:endParaRPr>
          </a:p>
        </p:txBody>
      </p:sp>
      <p:sp>
        <p:nvSpPr>
          <p:cNvPr id="12" name="長方形 11"/>
          <p:cNvSpPr>
            <a:spLocks noChangeArrowheads="1"/>
          </p:cNvSpPr>
          <p:nvPr/>
        </p:nvSpPr>
        <p:spPr bwMode="auto">
          <a:xfrm>
            <a:off x="2786050" y="5000636"/>
            <a:ext cx="4852610" cy="609398"/>
          </a:xfrm>
          <a:prstGeom prst="rect">
            <a:avLst/>
          </a:prstGeom>
          <a:noFill/>
          <a:ln w="9525">
            <a:noFill/>
            <a:miter lim="800000"/>
            <a:headEnd/>
            <a:tailEnd/>
          </a:ln>
        </p:spPr>
        <p:txBody>
          <a:bodyPr wrap="square">
            <a:spAutoFit/>
          </a:bodyPr>
          <a:lstStyle/>
          <a:p>
            <a:pPr eaLnBrk="1" hangingPunct="1">
              <a:lnSpc>
                <a:spcPct val="120000"/>
              </a:lnSpc>
            </a:pPr>
            <a:r>
              <a:rPr kumimoji="0" lang="zh-TW" altLang="zh-TW" sz="2800" b="1" dirty="0">
                <a:latin typeface="+mn-ea"/>
                <a:ea typeface="+mn-ea"/>
              </a:rPr>
              <a:t>同時擁有</a:t>
            </a:r>
            <a:r>
              <a:rPr kumimoji="0" lang="zh-TW" altLang="zh-TW" sz="2800" dirty="0">
                <a:latin typeface="+mn-ea"/>
                <a:ea typeface="+mn-ea"/>
              </a:rPr>
              <a:t>「</a:t>
            </a:r>
            <a:r>
              <a:rPr kumimoji="0" lang="zh-TW" altLang="zh-TW" sz="2800" b="1" dirty="0">
                <a:solidFill>
                  <a:srgbClr val="0000CC"/>
                </a:solidFill>
                <a:latin typeface="+mn-ea"/>
                <a:ea typeface="+mn-ea"/>
              </a:rPr>
              <a:t>學力</a:t>
            </a:r>
            <a:r>
              <a:rPr kumimoji="0" lang="zh-TW" altLang="zh-TW" sz="2800" dirty="0">
                <a:latin typeface="+mn-ea"/>
                <a:ea typeface="+mn-ea"/>
              </a:rPr>
              <a:t>」</a:t>
            </a:r>
            <a:r>
              <a:rPr kumimoji="0" lang="zh-TW" altLang="zh-TW" sz="2800" b="1" dirty="0">
                <a:latin typeface="+mn-ea"/>
                <a:ea typeface="+mn-ea"/>
              </a:rPr>
              <a:t>與</a:t>
            </a:r>
            <a:r>
              <a:rPr kumimoji="0" lang="zh-TW" altLang="zh-TW" sz="2800" dirty="0">
                <a:latin typeface="+mn-ea"/>
                <a:ea typeface="+mn-ea"/>
              </a:rPr>
              <a:t>「</a:t>
            </a:r>
            <a:r>
              <a:rPr kumimoji="0" lang="zh-TW" altLang="zh-TW" sz="2800" b="1" dirty="0">
                <a:solidFill>
                  <a:srgbClr val="0000CC"/>
                </a:solidFill>
                <a:latin typeface="+mn-ea"/>
                <a:ea typeface="+mn-ea"/>
              </a:rPr>
              <a:t>學歷</a:t>
            </a:r>
            <a:r>
              <a:rPr kumimoji="0" lang="zh-TW" altLang="zh-TW" sz="2800" dirty="0">
                <a:latin typeface="+mn-ea"/>
                <a:ea typeface="+mn-ea"/>
              </a:rPr>
              <a:t>」</a:t>
            </a:r>
          </a:p>
        </p:txBody>
      </p:sp>
      <p:sp>
        <p:nvSpPr>
          <p:cNvPr id="2" name="矩形 1"/>
          <p:cNvSpPr>
            <a:spLocks noChangeArrowheads="1"/>
          </p:cNvSpPr>
          <p:nvPr/>
        </p:nvSpPr>
        <p:spPr bwMode="auto">
          <a:xfrm>
            <a:off x="3419475" y="3213100"/>
            <a:ext cx="2647950" cy="898525"/>
          </a:xfrm>
          <a:prstGeom prst="rect">
            <a:avLst/>
          </a:prstGeom>
          <a:noFill/>
          <a:ln w="9525">
            <a:noFill/>
            <a:miter lim="800000"/>
            <a:headEnd/>
            <a:tailEnd/>
          </a:ln>
        </p:spPr>
        <p:txBody>
          <a:bodyPr wrap="none">
            <a:spAutoFit/>
          </a:bodyPr>
          <a:lstStyle/>
          <a:p>
            <a:pPr eaLnBrk="1" hangingPunct="1">
              <a:lnSpc>
                <a:spcPct val="120000"/>
              </a:lnSpc>
            </a:pPr>
            <a:r>
              <a:rPr kumimoji="0" lang="zh-TW" altLang="en-US" sz="4800" b="1" dirty="0">
                <a:solidFill>
                  <a:srgbClr val="000090"/>
                </a:solidFill>
                <a:latin typeface="微軟正黑體" pitchFamily="34" charset="-120"/>
                <a:ea typeface="微軟正黑體" pitchFamily="34" charset="-120"/>
              </a:rPr>
              <a:t>繼續</a:t>
            </a:r>
            <a:r>
              <a:rPr kumimoji="0" lang="zh-TW" altLang="zh-TW" sz="4800" b="1" dirty="0">
                <a:solidFill>
                  <a:srgbClr val="000090"/>
                </a:solidFill>
                <a:latin typeface="微軟正黑體" pitchFamily="34" charset="-120"/>
                <a:ea typeface="微軟正黑體" pitchFamily="34" charset="-120"/>
              </a:rPr>
              <a:t>升學</a:t>
            </a:r>
            <a:endParaRPr kumimoji="0" lang="en-US" altLang="zh-TW" sz="4800" b="1" dirty="0">
              <a:solidFill>
                <a:srgbClr val="000090"/>
              </a:solidFill>
              <a:latin typeface="微軟正黑體" pitchFamily="34" charset="-120"/>
              <a:ea typeface="微軟正黑體" pitchFamily="34" charset="-120"/>
            </a:endParaRPr>
          </a:p>
        </p:txBody>
      </p:sp>
      <p:sp>
        <p:nvSpPr>
          <p:cNvPr id="3" name="矩形 2"/>
          <p:cNvSpPr>
            <a:spLocks noChangeArrowheads="1"/>
          </p:cNvSpPr>
          <p:nvPr/>
        </p:nvSpPr>
        <p:spPr bwMode="auto">
          <a:xfrm>
            <a:off x="3419475" y="2276475"/>
            <a:ext cx="2646363" cy="898525"/>
          </a:xfrm>
          <a:prstGeom prst="rect">
            <a:avLst/>
          </a:prstGeom>
          <a:noFill/>
          <a:ln w="9525">
            <a:noFill/>
            <a:miter lim="800000"/>
            <a:headEnd/>
            <a:tailEnd/>
          </a:ln>
        </p:spPr>
        <p:txBody>
          <a:bodyPr wrap="none">
            <a:spAutoFit/>
          </a:bodyPr>
          <a:lstStyle/>
          <a:p>
            <a:pPr eaLnBrk="1" hangingPunct="1">
              <a:lnSpc>
                <a:spcPct val="120000"/>
              </a:lnSpc>
            </a:pPr>
            <a:r>
              <a:rPr kumimoji="0" lang="zh-TW" altLang="zh-TW" sz="4800" b="1" dirty="0">
                <a:solidFill>
                  <a:srgbClr val="000090"/>
                </a:solidFill>
                <a:latin typeface="微軟正黑體" pitchFamily="34" charset="-120"/>
                <a:ea typeface="微軟正黑體" pitchFamily="34" charset="-120"/>
              </a:rPr>
              <a:t>取得證照</a:t>
            </a:r>
            <a:endParaRPr kumimoji="0" lang="en-US" altLang="zh-TW" sz="4800" b="1" dirty="0">
              <a:solidFill>
                <a:srgbClr val="000090"/>
              </a:solidFill>
              <a:latin typeface="微軟正黑體" pitchFamily="34" charset="-120"/>
              <a:ea typeface="微軟正黑體" pitchFamily="34" charset="-120"/>
            </a:endParaRPr>
          </a:p>
        </p:txBody>
      </p:sp>
      <p:sp>
        <p:nvSpPr>
          <p:cNvPr id="4" name="矩形 3"/>
          <p:cNvSpPr>
            <a:spLocks noChangeArrowheads="1"/>
          </p:cNvSpPr>
          <p:nvPr/>
        </p:nvSpPr>
        <p:spPr bwMode="auto">
          <a:xfrm>
            <a:off x="3416300" y="1322388"/>
            <a:ext cx="2646363" cy="898525"/>
          </a:xfrm>
          <a:prstGeom prst="rect">
            <a:avLst/>
          </a:prstGeom>
          <a:noFill/>
          <a:ln w="9525">
            <a:noFill/>
            <a:miter lim="800000"/>
            <a:headEnd/>
            <a:tailEnd/>
          </a:ln>
        </p:spPr>
        <p:txBody>
          <a:bodyPr wrap="none">
            <a:spAutoFit/>
          </a:bodyPr>
          <a:lstStyle/>
          <a:p>
            <a:pPr eaLnBrk="1" hangingPunct="1">
              <a:lnSpc>
                <a:spcPct val="120000"/>
              </a:lnSpc>
              <a:buFont typeface="Arial" pitchFamily="34" charset="0"/>
              <a:buNone/>
            </a:pPr>
            <a:r>
              <a:rPr kumimoji="0" lang="zh-TW" altLang="zh-TW" sz="4800" b="1" dirty="0">
                <a:solidFill>
                  <a:srgbClr val="000090"/>
                </a:solidFill>
                <a:latin typeface="微軟正黑體" pitchFamily="34" charset="-120"/>
                <a:ea typeface="微軟正黑體" pitchFamily="34" charset="-120"/>
              </a:rPr>
              <a:t>培養技能</a:t>
            </a:r>
            <a:endParaRPr kumimoji="0" lang="en-US" altLang="zh-TW" sz="4800" b="1" dirty="0">
              <a:solidFill>
                <a:srgbClr val="000090"/>
              </a:solidFill>
              <a:latin typeface="微軟正黑體" pitchFamily="34" charset="-120"/>
              <a:ea typeface="微軟正黑體" pitchFamily="34" charset="-120"/>
            </a:endParaRPr>
          </a:p>
        </p:txBody>
      </p:sp>
      <p:sp>
        <p:nvSpPr>
          <p:cNvPr id="13" name="矩形 12"/>
          <p:cNvSpPr>
            <a:spLocks noChangeArrowheads="1"/>
          </p:cNvSpPr>
          <p:nvPr/>
        </p:nvSpPr>
        <p:spPr bwMode="auto">
          <a:xfrm>
            <a:off x="3714745" y="4319589"/>
            <a:ext cx="2134122" cy="683264"/>
          </a:xfrm>
          <a:prstGeom prst="rect">
            <a:avLst/>
          </a:prstGeom>
          <a:noFill/>
          <a:ln w="9525">
            <a:noFill/>
            <a:miter lim="800000"/>
            <a:headEnd/>
            <a:tailEnd/>
          </a:ln>
        </p:spPr>
        <p:txBody>
          <a:bodyPr wrap="square">
            <a:spAutoFit/>
          </a:bodyPr>
          <a:lstStyle/>
          <a:p>
            <a:pPr eaLnBrk="1" hangingPunct="1">
              <a:lnSpc>
                <a:spcPct val="120000"/>
              </a:lnSpc>
            </a:pPr>
            <a:r>
              <a:rPr kumimoji="0" lang="zh-TW" altLang="zh-TW" sz="3200" b="1" dirty="0">
                <a:solidFill>
                  <a:srgbClr val="C00000"/>
                </a:solidFill>
                <a:latin typeface="+mn-ea"/>
                <a:ea typeface="+mn-ea"/>
              </a:rPr>
              <a:t>三大目標</a:t>
            </a:r>
          </a:p>
        </p:txBody>
      </p:sp>
      <p:sp>
        <p:nvSpPr>
          <p:cNvPr id="14" name="＞形箭號 13"/>
          <p:cNvSpPr/>
          <p:nvPr/>
        </p:nvSpPr>
        <p:spPr>
          <a:xfrm>
            <a:off x="2357422" y="1643050"/>
            <a:ext cx="307975" cy="309562"/>
          </a:xfrm>
          <a:prstGeom prst="chevron">
            <a:avLst/>
          </a:prstGeom>
        </p:spPr>
        <p:style>
          <a:lnRef idx="1">
            <a:schemeClr val="accent2"/>
          </a:lnRef>
          <a:fillRef idx="3">
            <a:schemeClr val="accent2"/>
          </a:fillRef>
          <a:effectRef idx="2">
            <a:schemeClr val="accent2"/>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15" name="TextBox 4"/>
          <p:cNvSpPr txBox="1">
            <a:spLocks noChangeArrowheads="1"/>
          </p:cNvSpPr>
          <p:nvPr/>
        </p:nvSpPr>
        <p:spPr bwMode="auto">
          <a:xfrm>
            <a:off x="1117600" y="1500174"/>
            <a:ext cx="1150938" cy="646331"/>
          </a:xfrm>
          <a:prstGeom prst="rect">
            <a:avLst/>
          </a:prstGeom>
          <a:noFill/>
          <a:ln w="9525">
            <a:noFill/>
            <a:miter lim="800000"/>
            <a:headEnd/>
            <a:tailEnd/>
          </a:ln>
        </p:spPr>
        <p:txBody>
          <a:bodyPr wrap="square">
            <a:spAutoFit/>
          </a:bodyPr>
          <a:lstStyle/>
          <a:p>
            <a:pPr eaLnBrk="1" hangingPunct="1"/>
            <a:r>
              <a:rPr lang="zh-TW" altLang="en-US" sz="3600" b="1" dirty="0">
                <a:solidFill>
                  <a:srgbClr val="C00000"/>
                </a:solidFill>
                <a:latin typeface="+mn-ea"/>
                <a:ea typeface="+mn-ea"/>
              </a:rPr>
              <a:t>達成</a:t>
            </a:r>
            <a:endParaRPr lang="zh-CN" altLang="en-US" sz="3600" b="1" dirty="0">
              <a:solidFill>
                <a:srgbClr val="C00000"/>
              </a:solidFill>
              <a:latin typeface="+mn-ea"/>
              <a:ea typeface="+mn-ea"/>
            </a:endParaRPr>
          </a:p>
        </p:txBody>
      </p:sp>
      <p:sp>
        <p:nvSpPr>
          <p:cNvPr id="14348" name="投影片編號版面配置區 15"/>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F9C9D688-A9D8-4440-AF5F-C1AE6FDFCA55}" type="slidenum">
              <a:rPr lang="zh-CN" altLang="en-US"/>
              <a:pPr/>
              <a:t>10</a:t>
            </a:fld>
            <a:endParaRPr lang="zh-CN" altLang="en-US"/>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2" presetClass="entr" presetSubtype="8" fill="hold" grpId="0" nodeType="withEffect">
                                  <p:stCondLst>
                                    <p:cond delay="30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0-#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30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0-#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par>
                                <p:cTn id="16" presetID="2" presetClass="entr" presetSubtype="4" fill="hold" grpId="0" nodeType="withEffect">
                                  <p:stCondLst>
                                    <p:cond delay="45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35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550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9" presetClass="entr" presetSubtype="0" fill="hold" grpId="0" nodeType="withEffect">
                                  <p:stCondLst>
                                    <p:cond delay="600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12" presetClass="entr" presetSubtype="4" fill="hold" grpId="0" nodeType="withEffect">
                                  <p:stCondLst>
                                    <p:cond delay="6000"/>
                                  </p:stCondLst>
                                  <p:childTnLst>
                                    <p:set>
                                      <p:cBhvr>
                                        <p:cTn id="32" dur="1" fill="hold">
                                          <p:stCondLst>
                                            <p:cond delay="0"/>
                                          </p:stCondLst>
                                        </p:cTn>
                                        <p:tgtEl>
                                          <p:spTgt spid="12"/>
                                        </p:tgtEl>
                                        <p:attrNameLst>
                                          <p:attrName>style.visibility</p:attrName>
                                        </p:attrNameLst>
                                      </p:cBhvr>
                                      <p:to>
                                        <p:strVal val="visible"/>
                                      </p:to>
                                    </p:set>
                                    <p:animEffect transition="in" filter="slide(fromBottom)">
                                      <p:cBhvr>
                                        <p:cTn id="33" dur="500"/>
                                        <p:tgtEl>
                                          <p:spTgt spid="12"/>
                                        </p:tgtEl>
                                      </p:cBhvr>
                                    </p:animEffect>
                                  </p:childTnLst>
                                </p:cTn>
                              </p:par>
                              <p:par>
                                <p:cTn id="34" presetID="41" presetClass="entr" presetSubtype="0" fill="hold" grpId="0" nodeType="withEffect">
                                  <p:stCondLst>
                                    <p:cond delay="7700"/>
                                  </p:stCondLst>
                                  <p:iterate type="lt">
                                    <p:tmPct val="7692"/>
                                  </p:iterate>
                                  <p:childTnLst>
                                    <p:set>
                                      <p:cBhvr>
                                        <p:cTn id="35" dur="1" fill="hold">
                                          <p:stCondLst>
                                            <p:cond delay="0"/>
                                          </p:stCondLst>
                                        </p:cTn>
                                        <p:tgtEl>
                                          <p:spTgt spid="10"/>
                                        </p:tgtEl>
                                        <p:attrNameLst>
                                          <p:attrName>style.visibility</p:attrName>
                                        </p:attrNameLst>
                                      </p:cBhvr>
                                      <p:to>
                                        <p:strVal val="visible"/>
                                      </p:to>
                                    </p:set>
                                    <p:anim calcmode="lin" valueType="num">
                                      <p:cBhvr>
                                        <p:cTn id="36" dur="7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7" dur="700" fill="hold"/>
                                        <p:tgtEl>
                                          <p:spTgt spid="10"/>
                                        </p:tgtEl>
                                        <p:attrNameLst>
                                          <p:attrName>ppt_y</p:attrName>
                                        </p:attrNameLst>
                                      </p:cBhvr>
                                      <p:tavLst>
                                        <p:tav tm="0">
                                          <p:val>
                                            <p:strVal val="#ppt_y"/>
                                          </p:val>
                                        </p:tav>
                                        <p:tav tm="100000">
                                          <p:val>
                                            <p:strVal val="#ppt_y"/>
                                          </p:val>
                                        </p:tav>
                                      </p:tavLst>
                                    </p:anim>
                                    <p:anim calcmode="lin" valueType="num">
                                      <p:cBhvr>
                                        <p:cTn id="38" dur="7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9" dur="7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0" dur="7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2" grpId="0"/>
      <p:bldP spid="3" grpId="0"/>
      <p:bldP spid="4" grpId="0"/>
      <p:bldP spid="13" grpId="0"/>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idx="4294967295"/>
          </p:nvPr>
        </p:nvSpPr>
        <p:spPr>
          <a:xfrm>
            <a:off x="1582738" y="1628775"/>
            <a:ext cx="6518275" cy="5040313"/>
          </a:xfrm>
        </p:spPr>
        <p:txBody>
          <a:bodyPr/>
          <a:lstStyle/>
          <a:p>
            <a:pPr marL="266700" indent="-266700" eaLnBrk="1" hangingPunct="1">
              <a:lnSpc>
                <a:spcPct val="110000"/>
              </a:lnSpc>
              <a:spcBef>
                <a:spcPct val="0"/>
              </a:spcBef>
            </a:pPr>
            <a:r>
              <a:rPr lang="zh-TW" altLang="zh-TW" sz="4000" b="1" dirty="0" smtClean="0">
                <a:solidFill>
                  <a:srgbClr val="0000CC"/>
                </a:solidFill>
                <a:latin typeface="Times New Roman" pitchFamily="18" charset="0"/>
              </a:rPr>
              <a:t>多元</a:t>
            </a:r>
            <a:r>
              <a:rPr lang="zh-TW" altLang="en-US" sz="4000" b="1" dirty="0" smtClean="0">
                <a:solidFill>
                  <a:srgbClr val="0000CC"/>
                </a:solidFill>
                <a:latin typeface="Times New Roman" pitchFamily="18" charset="0"/>
              </a:rPr>
              <a:t>的</a:t>
            </a:r>
            <a:r>
              <a:rPr lang="zh-TW" altLang="zh-TW" sz="4000" b="1" dirty="0" smtClean="0">
                <a:solidFill>
                  <a:srgbClr val="0000CC"/>
                </a:solidFill>
                <a:latin typeface="Times New Roman" pitchFamily="18" charset="0"/>
              </a:rPr>
              <a:t>進路</a:t>
            </a:r>
            <a:endParaRPr lang="zh-TW" altLang="en-US" sz="4000" b="1" dirty="0" smtClean="0">
              <a:solidFill>
                <a:srgbClr val="0000CC"/>
              </a:solidFill>
              <a:latin typeface="Times New Roman" pitchFamily="18" charset="0"/>
              <a:cs typeface="Times New Roman" pitchFamily="18" charset="0"/>
            </a:endParaRPr>
          </a:p>
          <a:p>
            <a:pPr marL="266700" indent="-266700" eaLnBrk="1" hangingPunct="1">
              <a:lnSpc>
                <a:spcPct val="110000"/>
              </a:lnSpc>
              <a:spcBef>
                <a:spcPct val="0"/>
              </a:spcBef>
            </a:pPr>
            <a:r>
              <a:rPr lang="zh-TW" altLang="en-US" sz="4000" b="1" dirty="0" smtClean="0">
                <a:solidFill>
                  <a:srgbClr val="0000CC"/>
                </a:solidFill>
                <a:latin typeface="Times New Roman" pitchFamily="18" charset="0"/>
              </a:rPr>
              <a:t>專業的</a:t>
            </a:r>
            <a:r>
              <a:rPr lang="zh-TW" altLang="zh-TW" sz="4000" b="1" dirty="0" smtClean="0">
                <a:solidFill>
                  <a:srgbClr val="0000CC"/>
                </a:solidFill>
                <a:latin typeface="Times New Roman" pitchFamily="18" charset="0"/>
              </a:rPr>
              <a:t>師資</a:t>
            </a:r>
            <a:endParaRPr lang="zh-TW" altLang="en-US" sz="4000" b="1" dirty="0" smtClean="0">
              <a:solidFill>
                <a:srgbClr val="0000CC"/>
              </a:solidFill>
              <a:latin typeface="Times New Roman" pitchFamily="18" charset="0"/>
            </a:endParaRPr>
          </a:p>
          <a:p>
            <a:pPr marL="266700" indent="-266700" eaLnBrk="1" hangingPunct="1">
              <a:lnSpc>
                <a:spcPct val="110000"/>
              </a:lnSpc>
              <a:spcBef>
                <a:spcPct val="0"/>
              </a:spcBef>
            </a:pPr>
            <a:r>
              <a:rPr lang="zh-TW" altLang="en-US" sz="4000" b="1" dirty="0" smtClean="0">
                <a:solidFill>
                  <a:srgbClr val="0000CC"/>
                </a:solidFill>
                <a:latin typeface="Times New Roman" pitchFamily="18" charset="0"/>
              </a:rPr>
              <a:t>低廉的</a:t>
            </a:r>
            <a:r>
              <a:rPr lang="zh-TW" altLang="zh-TW" sz="4000" b="1" dirty="0" smtClean="0">
                <a:solidFill>
                  <a:srgbClr val="0000CC"/>
                </a:solidFill>
                <a:latin typeface="Times New Roman" pitchFamily="18" charset="0"/>
              </a:rPr>
              <a:t>收費</a:t>
            </a:r>
            <a:endParaRPr lang="en-US" altLang="zh-TW" sz="4000" b="1" dirty="0" smtClean="0">
              <a:solidFill>
                <a:srgbClr val="0000CC"/>
              </a:solidFill>
              <a:latin typeface="Times New Roman" pitchFamily="18" charset="0"/>
            </a:endParaRPr>
          </a:p>
          <a:p>
            <a:pPr marL="266700" indent="-266700" eaLnBrk="1" hangingPunct="1">
              <a:lnSpc>
                <a:spcPct val="110000"/>
              </a:lnSpc>
              <a:spcBef>
                <a:spcPct val="0"/>
              </a:spcBef>
            </a:pPr>
            <a:r>
              <a:rPr lang="zh-TW" altLang="en-US" sz="4000" b="1" dirty="0" smtClean="0">
                <a:solidFill>
                  <a:srgbClr val="0000CC"/>
                </a:solidFill>
                <a:latin typeface="Times New Roman" pitchFamily="18" charset="0"/>
              </a:rPr>
              <a:t>一流的</a:t>
            </a:r>
            <a:r>
              <a:rPr lang="zh-TW" altLang="zh-TW" sz="4000" b="1" dirty="0" smtClean="0">
                <a:solidFill>
                  <a:srgbClr val="0000CC"/>
                </a:solidFill>
                <a:latin typeface="Times New Roman" pitchFamily="18" charset="0"/>
              </a:rPr>
              <a:t>教學設備</a:t>
            </a:r>
            <a:endParaRPr lang="en-US" altLang="zh-TW" sz="4000" b="1" dirty="0" smtClean="0">
              <a:solidFill>
                <a:srgbClr val="0000CC"/>
              </a:solidFill>
              <a:latin typeface="Times New Roman" pitchFamily="18" charset="0"/>
            </a:endParaRPr>
          </a:p>
          <a:p>
            <a:pPr marL="266700" indent="-266700" eaLnBrk="1" hangingPunct="1">
              <a:lnSpc>
                <a:spcPct val="110000"/>
              </a:lnSpc>
              <a:spcBef>
                <a:spcPct val="0"/>
              </a:spcBef>
            </a:pPr>
            <a:r>
              <a:rPr lang="zh-TW" altLang="en-US" sz="4000" b="1" dirty="0" smtClean="0">
                <a:solidFill>
                  <a:srgbClr val="0000CC"/>
                </a:solidFill>
                <a:latin typeface="Times New Roman" pitchFamily="18" charset="0"/>
              </a:rPr>
              <a:t>傑出的辦學績效</a:t>
            </a:r>
            <a:endParaRPr lang="en-US" altLang="zh-TW" sz="4000" b="1" dirty="0" smtClean="0">
              <a:solidFill>
                <a:srgbClr val="0000CC"/>
              </a:solidFill>
              <a:latin typeface="Times New Roman" pitchFamily="18" charset="0"/>
            </a:endParaRPr>
          </a:p>
        </p:txBody>
      </p:sp>
      <p:grpSp>
        <p:nvGrpSpPr>
          <p:cNvPr id="2" name="Group 15"/>
          <p:cNvGrpSpPr>
            <a:grpSpLocks/>
          </p:cNvGrpSpPr>
          <p:nvPr/>
        </p:nvGrpSpPr>
        <p:grpSpPr bwMode="auto">
          <a:xfrm>
            <a:off x="428625" y="714375"/>
            <a:ext cx="4857750" cy="755650"/>
            <a:chOff x="2925" y="278"/>
            <a:chExt cx="2835" cy="476"/>
          </a:xfrm>
        </p:grpSpPr>
        <p:sp>
          <p:nvSpPr>
            <p:cNvPr id="64517" name="Rectangle 17"/>
            <p:cNvSpPr>
              <a:spLocks noChangeArrowheads="1"/>
            </p:cNvSpPr>
            <p:nvPr/>
          </p:nvSpPr>
          <p:spPr bwMode="auto">
            <a:xfrm>
              <a:off x="3401" y="527"/>
              <a:ext cx="2359" cy="45"/>
            </a:xfrm>
            <a:prstGeom prst="rect">
              <a:avLst/>
            </a:prstGeom>
            <a:gradFill rotWithShape="1">
              <a:gsLst>
                <a:gs pos="0">
                  <a:srgbClr val="CC0066"/>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TW" altLang="en-US" sz="2400">
                <a:latin typeface="Times New Roman" pitchFamily="18" charset="0"/>
              </a:endParaRPr>
            </a:p>
          </p:txBody>
        </p:sp>
        <p:sp>
          <p:nvSpPr>
            <p:cNvPr id="68614" name="Oval 18"/>
            <p:cNvSpPr>
              <a:spLocks noChangeArrowheads="1"/>
            </p:cNvSpPr>
            <p:nvPr/>
          </p:nvSpPr>
          <p:spPr bwMode="auto">
            <a:xfrm>
              <a:off x="2925" y="278"/>
              <a:ext cx="362" cy="364"/>
            </a:xfrm>
            <a:prstGeom prst="ellipse">
              <a:avLst/>
            </a:prstGeom>
            <a:solidFill>
              <a:srgbClr val="CC0066"/>
            </a:solidFill>
            <a:ln w="9525">
              <a:solidFill>
                <a:srgbClr val="CC0066"/>
              </a:solidFill>
              <a:round/>
              <a:headEnd/>
              <a:tailEnd/>
            </a:ln>
            <a:effectLst>
              <a:outerShdw dist="107763" dir="2700000" algn="ctr" rotWithShape="0">
                <a:srgbClr val="808080">
                  <a:alpha val="50000"/>
                </a:srgbClr>
              </a:outerShdw>
            </a:effectLst>
          </p:spPr>
          <p:txBody>
            <a:bodyPr wrap="none" anchor="ctr"/>
            <a:lstStyle/>
            <a:p>
              <a:pPr>
                <a:defRPr/>
              </a:pPr>
              <a:endParaRPr lang="zh-TW" altLang="en-US" sz="2400">
                <a:latin typeface="Times New Roman" pitchFamily="18" charset="0"/>
              </a:endParaRPr>
            </a:p>
          </p:txBody>
        </p:sp>
        <p:sp>
          <p:nvSpPr>
            <p:cNvPr id="68615" name="Rectangle 19"/>
            <p:cNvSpPr>
              <a:spLocks noChangeArrowheads="1"/>
            </p:cNvSpPr>
            <p:nvPr/>
          </p:nvSpPr>
          <p:spPr bwMode="auto">
            <a:xfrm>
              <a:off x="3107" y="451"/>
              <a:ext cx="362" cy="303"/>
            </a:xfrm>
            <a:prstGeom prst="rect">
              <a:avLst/>
            </a:prstGeom>
            <a:solidFill>
              <a:srgbClr val="008080"/>
            </a:solidFill>
            <a:ln w="9525">
              <a:noFill/>
              <a:miter lim="800000"/>
              <a:headEnd/>
              <a:tailEnd/>
            </a:ln>
            <a:effectLst>
              <a:outerShdw dist="107763" dir="2700000" algn="ctr" rotWithShape="0">
                <a:srgbClr val="808080">
                  <a:alpha val="50000"/>
                </a:srgbClr>
              </a:outerShdw>
            </a:effectLst>
          </p:spPr>
          <p:txBody>
            <a:bodyPr wrap="none" anchor="ctr"/>
            <a:lstStyle/>
            <a:p>
              <a:pPr>
                <a:defRPr/>
              </a:pPr>
              <a:endParaRPr lang="zh-TW" altLang="en-US" sz="2400">
                <a:latin typeface="Times New Roman" pitchFamily="18" charset="0"/>
              </a:endParaRPr>
            </a:p>
          </p:txBody>
        </p:sp>
      </p:grpSp>
      <p:sp>
        <p:nvSpPr>
          <p:cNvPr id="64516" name="Rectangle 5"/>
          <p:cNvSpPr>
            <a:spLocks noChangeArrowheads="1"/>
          </p:cNvSpPr>
          <p:nvPr/>
        </p:nvSpPr>
        <p:spPr bwMode="auto">
          <a:xfrm>
            <a:off x="1142976" y="476250"/>
            <a:ext cx="8001024"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4800" b="1" dirty="0" smtClean="0">
                <a:solidFill>
                  <a:srgbClr val="800080"/>
                </a:solidFill>
                <a:latin typeface="標楷體" pitchFamily="65" charset="-120"/>
              </a:rPr>
              <a:t>為什麼要</a:t>
            </a:r>
            <a:r>
              <a:rPr lang="zh-TW" altLang="zh-TW" sz="4800" b="1" dirty="0" smtClean="0">
                <a:solidFill>
                  <a:srgbClr val="800080"/>
                </a:solidFill>
                <a:latin typeface="標楷體" pitchFamily="65" charset="-120"/>
              </a:rPr>
              <a:t>讀五專</a:t>
            </a:r>
            <a:r>
              <a:rPr lang="zh-TW" altLang="en-US" sz="4800" b="1" dirty="0" smtClean="0">
                <a:solidFill>
                  <a:srgbClr val="800080"/>
                </a:solidFill>
                <a:latin typeface="標楷體" pitchFamily="65" charset="-120"/>
              </a:rPr>
              <a:t>？</a:t>
            </a:r>
            <a:endParaRPr lang="zh-TW" altLang="zh-TW" sz="4800" b="1" dirty="0">
              <a:solidFill>
                <a:srgbClr val="800080"/>
              </a:solidFill>
              <a:latin typeface="標楷體" pitchFamily="65" charset="-120"/>
            </a:endParaRPr>
          </a:p>
        </p:txBody>
      </p:sp>
    </p:spTree>
    <p:extLst>
      <p:ext uri="{BB962C8B-B14F-4D97-AF65-F5344CB8AC3E}">
        <p14:creationId xmlns:p14="http://schemas.microsoft.com/office/powerpoint/2010/main" xmlns="" val="2551577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539750" y="-49213"/>
            <a:ext cx="8229600" cy="1143001"/>
          </a:xfrm>
        </p:spPr>
        <p:txBody>
          <a:bodyPr/>
          <a:lstStyle/>
          <a:p>
            <a:r>
              <a:rPr lang="zh-TW" altLang="en-US" b="1" dirty="0" smtClean="0">
                <a:solidFill>
                  <a:srgbClr val="0000CC"/>
                </a:solidFill>
                <a:latin typeface="標楷體" pitchFamily="65" charset="-120"/>
                <a:ea typeface="標楷體" pitchFamily="65" charset="-120"/>
              </a:rPr>
              <a:t>國中畢業求學</a:t>
            </a:r>
            <a:r>
              <a:rPr lang="en-US" altLang="zh-TW" b="1" dirty="0" smtClean="0">
                <a:solidFill>
                  <a:srgbClr val="0000CC"/>
                </a:solidFill>
                <a:latin typeface="標楷體" pitchFamily="65" charset="-120"/>
                <a:ea typeface="標楷體" pitchFamily="65" charset="-120"/>
              </a:rPr>
              <a:t>7</a:t>
            </a:r>
            <a:r>
              <a:rPr lang="zh-TW" altLang="en-US" b="1" dirty="0" smtClean="0">
                <a:solidFill>
                  <a:srgbClr val="0000CC"/>
                </a:solidFill>
                <a:latin typeface="標楷體" pitchFamily="65" charset="-120"/>
                <a:ea typeface="標楷體" pitchFamily="65" charset="-120"/>
              </a:rPr>
              <a:t>年成效比較表</a:t>
            </a:r>
          </a:p>
        </p:txBody>
      </p:sp>
      <p:grpSp>
        <p:nvGrpSpPr>
          <p:cNvPr id="2" name="群組 8"/>
          <p:cNvGrpSpPr>
            <a:grpSpLocks/>
          </p:cNvGrpSpPr>
          <p:nvPr/>
        </p:nvGrpSpPr>
        <p:grpSpPr bwMode="auto">
          <a:xfrm rot="-5400000">
            <a:off x="5322887" y="2924176"/>
            <a:ext cx="5387975" cy="2209800"/>
            <a:chOff x="3347756" y="826604"/>
            <a:chExt cx="1183189" cy="2210253"/>
          </a:xfrm>
        </p:grpSpPr>
        <p:sp>
          <p:nvSpPr>
            <p:cNvPr id="42016" name="向右箭號 3"/>
            <p:cNvSpPr>
              <a:spLocks noChangeArrowheads="1"/>
            </p:cNvSpPr>
            <p:nvPr/>
          </p:nvSpPr>
          <p:spPr bwMode="auto">
            <a:xfrm>
              <a:off x="3741239" y="2172795"/>
              <a:ext cx="789706" cy="864062"/>
            </a:xfrm>
            <a:prstGeom prst="rightArrow">
              <a:avLst>
                <a:gd name="adj1" fmla="val 50000"/>
                <a:gd name="adj2" fmla="val 37171"/>
              </a:avLst>
            </a:prstGeom>
            <a:solidFill>
              <a:srgbClr val="FF0070"/>
            </a:solidFill>
            <a:ln w="9525">
              <a:solidFill>
                <a:srgbClr val="FFFFFF"/>
              </a:solidFill>
              <a:miter lim="800000"/>
              <a:headEnd/>
              <a:tailEnd/>
            </a:ln>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fontAlgn="base" hangingPunct="1">
                <a:spcBef>
                  <a:spcPct val="0"/>
                </a:spcBef>
                <a:spcAft>
                  <a:spcPct val="0"/>
                </a:spcAft>
                <a:buFontTx/>
                <a:buNone/>
              </a:pPr>
              <a:endParaRPr kumimoji="1" lang="zh-TW" altLang="en-US" sz="2400">
                <a:solidFill>
                  <a:prstClr val="black"/>
                </a:solidFill>
                <a:latin typeface="Adobe 繁黑體 Std B"/>
                <a:ea typeface="Adobe 繁黑體 Std B"/>
                <a:cs typeface="Adobe 繁黑體 Std B"/>
              </a:endParaRPr>
            </a:p>
          </p:txBody>
        </p:sp>
        <p:sp>
          <p:nvSpPr>
            <p:cNvPr id="42017" name="文字方塊 34"/>
            <p:cNvSpPr txBox="1">
              <a:spLocks noChangeArrowheads="1"/>
            </p:cNvSpPr>
            <p:nvPr/>
          </p:nvSpPr>
          <p:spPr bwMode="auto">
            <a:xfrm>
              <a:off x="3347756" y="826604"/>
              <a:ext cx="91259" cy="369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FontTx/>
                <a:buNone/>
              </a:pPr>
              <a:endParaRPr kumimoji="1" lang="zh-TW" altLang="en-US" sz="1800" b="1">
                <a:solidFill>
                  <a:prstClr val="white"/>
                </a:solidFill>
                <a:latin typeface="微軟正黑體" pitchFamily="34" charset="-120"/>
                <a:ea typeface="微軟正黑體" pitchFamily="34" charset="-120"/>
              </a:endParaRPr>
            </a:p>
          </p:txBody>
        </p:sp>
      </p:grpSp>
      <p:grpSp>
        <p:nvGrpSpPr>
          <p:cNvPr id="3" name="群組 3"/>
          <p:cNvGrpSpPr>
            <a:grpSpLocks/>
          </p:cNvGrpSpPr>
          <p:nvPr/>
        </p:nvGrpSpPr>
        <p:grpSpPr bwMode="auto">
          <a:xfrm>
            <a:off x="315913" y="1192213"/>
            <a:ext cx="8797925" cy="4586287"/>
            <a:chOff x="316140" y="1192213"/>
            <a:chExt cx="8797698" cy="5322885"/>
          </a:xfrm>
        </p:grpSpPr>
        <p:sp>
          <p:nvSpPr>
            <p:cNvPr id="41990" name="文字方塊 4"/>
            <p:cNvSpPr txBox="1">
              <a:spLocks noChangeArrowheads="1"/>
            </p:cNvSpPr>
            <p:nvPr/>
          </p:nvSpPr>
          <p:spPr bwMode="auto">
            <a:xfrm>
              <a:off x="8410615" y="1790853"/>
              <a:ext cx="553998" cy="3987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fontAlgn="base" hangingPunct="1">
                <a:spcBef>
                  <a:spcPct val="0"/>
                </a:spcBef>
                <a:spcAft>
                  <a:spcPct val="0"/>
                </a:spcAft>
                <a:buFontTx/>
                <a:buNone/>
              </a:pPr>
              <a:r>
                <a:rPr kumimoji="1" lang="en-US" altLang="zh-TW" sz="2400" b="1">
                  <a:solidFill>
                    <a:prstClr val="white"/>
                  </a:solidFill>
                  <a:latin typeface="Arial" pitchFamily="34" charset="0"/>
                </a:rPr>
                <a:t>7</a:t>
              </a:r>
              <a:r>
                <a:rPr kumimoji="1" lang="zh-TW" altLang="en-US" sz="2400" b="1">
                  <a:solidFill>
                    <a:prstClr val="white"/>
                  </a:solidFill>
                  <a:latin typeface="Arial" pitchFamily="34" charset="0"/>
                </a:rPr>
                <a:t>     年      求      學</a:t>
              </a:r>
            </a:p>
          </p:txBody>
        </p:sp>
        <p:grpSp>
          <p:nvGrpSpPr>
            <p:cNvPr id="4" name="群組 2"/>
            <p:cNvGrpSpPr>
              <a:grpSpLocks/>
            </p:cNvGrpSpPr>
            <p:nvPr/>
          </p:nvGrpSpPr>
          <p:grpSpPr bwMode="auto">
            <a:xfrm>
              <a:off x="316140" y="1211559"/>
              <a:ext cx="8797698" cy="5303539"/>
              <a:chOff x="316140" y="1211559"/>
              <a:chExt cx="8797698" cy="5303539"/>
            </a:xfrm>
          </p:grpSpPr>
          <p:grpSp>
            <p:nvGrpSpPr>
              <p:cNvPr id="5" name="群組 3"/>
              <p:cNvGrpSpPr>
                <a:grpSpLocks/>
              </p:cNvGrpSpPr>
              <p:nvPr/>
            </p:nvGrpSpPr>
            <p:grpSpPr bwMode="auto">
              <a:xfrm>
                <a:off x="316140" y="1211559"/>
                <a:ext cx="7938861" cy="5303539"/>
                <a:chOff x="2090778" y="1860860"/>
                <a:chExt cx="6214644" cy="4482358"/>
              </a:xfrm>
            </p:grpSpPr>
            <p:sp>
              <p:nvSpPr>
                <p:cNvPr id="6" name="AutoShape 6"/>
                <p:cNvSpPr>
                  <a:spLocks noChangeArrowheads="1"/>
                </p:cNvSpPr>
                <p:nvPr/>
              </p:nvSpPr>
              <p:spPr bwMode="auto">
                <a:xfrm>
                  <a:off x="4855749" y="3619701"/>
                  <a:ext cx="790347" cy="1577429"/>
                </a:xfrm>
                <a:prstGeom prst="flowChartAlternateProcess">
                  <a:avLst/>
                </a:prstGeom>
                <a:solidFill>
                  <a:schemeClr val="accent6">
                    <a:lumMod val="60000"/>
                    <a:lumOff val="40000"/>
                  </a:schemeClr>
                </a:solidFill>
                <a:ln w="38100">
                  <a:solidFill>
                    <a:srgbClr val="FF0000"/>
                  </a:solidFill>
                  <a:miter lim="800000"/>
                  <a:headEnd/>
                  <a:tailEnd/>
                </a:ln>
              </p:spPr>
              <p:txBody>
                <a:bodyPr wrap="none" anchor="ctr"/>
                <a:lstStyle/>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五</a:t>
                  </a:r>
                </a:p>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專</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algn="ctr" eaLnBrk="0" fontAlgn="base" hangingPunct="0">
                    <a:spcBef>
                      <a:spcPct val="0"/>
                    </a:spcBef>
                    <a:spcAft>
                      <a:spcPct val="0"/>
                    </a:spcAft>
                    <a:defRPr/>
                  </a:pPr>
                  <a:r>
                    <a:rPr kumimoji="1" lang="en-US" altLang="zh-TW" sz="2400" b="1" dirty="0">
                      <a:solidFill>
                        <a:prstClr val="black"/>
                      </a:solidFill>
                      <a:latin typeface="微軟正黑體" panose="020B0604030504040204" pitchFamily="34" charset="-120"/>
                      <a:ea typeface="微軟正黑體" panose="020B0604030504040204" pitchFamily="34" charset="-120"/>
                    </a:rPr>
                    <a:t>5</a:t>
                  </a:r>
                </a:p>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年</a:t>
                  </a:r>
                </a:p>
              </p:txBody>
            </p:sp>
            <p:grpSp>
              <p:nvGrpSpPr>
                <p:cNvPr id="7" name="群組 2"/>
                <p:cNvGrpSpPr>
                  <a:grpSpLocks/>
                </p:cNvGrpSpPr>
                <p:nvPr/>
              </p:nvGrpSpPr>
              <p:grpSpPr bwMode="auto">
                <a:xfrm>
                  <a:off x="2090778" y="1860860"/>
                  <a:ext cx="6214644" cy="4482358"/>
                  <a:chOff x="2313516" y="2025272"/>
                  <a:chExt cx="6214644" cy="4482358"/>
                </a:xfrm>
              </p:grpSpPr>
              <p:sp>
                <p:nvSpPr>
                  <p:cNvPr id="41998" name="Line 36"/>
                  <p:cNvSpPr>
                    <a:spLocks noChangeShapeType="1"/>
                  </p:cNvSpPr>
                  <p:nvPr/>
                </p:nvSpPr>
                <p:spPr bwMode="auto">
                  <a:xfrm flipH="1" flipV="1">
                    <a:off x="5468660" y="2802324"/>
                    <a:ext cx="9600" cy="969215"/>
                  </a:xfrm>
                  <a:prstGeom prst="line">
                    <a:avLst/>
                  </a:prstGeom>
                  <a:noFill/>
                  <a:ln w="38100">
                    <a:solidFill>
                      <a:srgbClr val="FF0000"/>
                    </a:solidFill>
                    <a:round/>
                    <a:headEnd/>
                    <a:tailEnd type="triangle" w="lg"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grpSp>
                <p:nvGrpSpPr>
                  <p:cNvPr id="8" name="群組 1"/>
                  <p:cNvGrpSpPr>
                    <a:grpSpLocks/>
                  </p:cNvGrpSpPr>
                  <p:nvPr/>
                </p:nvGrpSpPr>
                <p:grpSpPr bwMode="auto">
                  <a:xfrm>
                    <a:off x="3060117" y="2025272"/>
                    <a:ext cx="5468043" cy="4482358"/>
                    <a:chOff x="2498822" y="2186730"/>
                    <a:chExt cx="5468043" cy="4482358"/>
                  </a:xfrm>
                </p:grpSpPr>
                <p:sp>
                  <p:nvSpPr>
                    <p:cNvPr id="42006" name="AutoShape 3"/>
                    <p:cNvSpPr>
                      <a:spLocks noChangeArrowheads="1"/>
                    </p:cNvSpPr>
                    <p:nvPr/>
                  </p:nvSpPr>
                  <p:spPr bwMode="auto">
                    <a:xfrm>
                      <a:off x="3691080" y="6240463"/>
                      <a:ext cx="2689225" cy="428625"/>
                    </a:xfrm>
                    <a:prstGeom prst="flowChartAlternateProcess">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fontAlgn="base">
                        <a:spcBef>
                          <a:spcPct val="0"/>
                        </a:spcBef>
                        <a:spcAft>
                          <a:spcPct val="0"/>
                        </a:spcAft>
                        <a:buFontTx/>
                        <a:buNone/>
                      </a:pPr>
                      <a:r>
                        <a:rPr lang="zh-TW" altLang="en-US" sz="2400" b="1">
                          <a:solidFill>
                            <a:prstClr val="black"/>
                          </a:solidFill>
                          <a:latin typeface="微軟正黑體" pitchFamily="34" charset="-120"/>
                          <a:ea typeface="微軟正黑體" pitchFamily="34" charset="-120"/>
                        </a:rPr>
                        <a:t>國中畢業</a:t>
                      </a:r>
                    </a:p>
                  </p:txBody>
                </p:sp>
                <p:sp>
                  <p:nvSpPr>
                    <p:cNvPr id="42007" name="AutoShape 14"/>
                    <p:cNvSpPr>
                      <a:spLocks noChangeArrowheads="1"/>
                    </p:cNvSpPr>
                    <p:nvPr/>
                  </p:nvSpPr>
                  <p:spPr bwMode="auto">
                    <a:xfrm>
                      <a:off x="6529780" y="2186730"/>
                      <a:ext cx="1437085" cy="729002"/>
                    </a:xfrm>
                    <a:prstGeom prst="flowChartAlternateProcess">
                      <a:avLst/>
                    </a:prstGeom>
                    <a:solidFill>
                      <a:srgbClr val="CCFF33"/>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fontAlgn="base">
                        <a:spcBef>
                          <a:spcPct val="0"/>
                        </a:spcBef>
                        <a:spcAft>
                          <a:spcPct val="0"/>
                        </a:spcAft>
                        <a:buFontTx/>
                        <a:buNone/>
                      </a:pPr>
                      <a:r>
                        <a:rPr lang="zh-TW" altLang="en-US" sz="2400" b="1" dirty="0">
                          <a:solidFill>
                            <a:srgbClr val="0000CC"/>
                          </a:solidFill>
                          <a:latin typeface="微軟正黑體" pitchFamily="34" charset="-120"/>
                          <a:ea typeface="微軟正黑體" pitchFamily="34" charset="-120"/>
                        </a:rPr>
                        <a:t>大學</a:t>
                      </a:r>
                      <a:endParaRPr lang="en-US" altLang="zh-TW" sz="2400" b="1" dirty="0">
                        <a:solidFill>
                          <a:srgbClr val="0000CC"/>
                        </a:solidFill>
                        <a:latin typeface="微軟正黑體" pitchFamily="34" charset="-120"/>
                        <a:ea typeface="微軟正黑體" pitchFamily="34" charset="-120"/>
                      </a:endParaRPr>
                    </a:p>
                    <a:p>
                      <a:pPr algn="ctr" fontAlgn="base">
                        <a:spcBef>
                          <a:spcPct val="0"/>
                        </a:spcBef>
                        <a:spcAft>
                          <a:spcPct val="0"/>
                        </a:spcAft>
                        <a:buFontTx/>
                        <a:buNone/>
                      </a:pPr>
                      <a:r>
                        <a:rPr lang="en-US" altLang="zh-TW" sz="1800" b="1" dirty="0">
                          <a:solidFill>
                            <a:srgbClr val="0000CC"/>
                          </a:solidFill>
                          <a:latin typeface="微軟正黑體" pitchFamily="34" charset="-120"/>
                          <a:ea typeface="微軟正黑體" pitchFamily="34" charset="-120"/>
                        </a:rPr>
                        <a:t>(</a:t>
                      </a:r>
                      <a:r>
                        <a:rPr lang="zh-TW" altLang="en-US" sz="1800" b="1" dirty="0">
                          <a:solidFill>
                            <a:srgbClr val="0000CC"/>
                          </a:solidFill>
                          <a:latin typeface="微軟正黑體" pitchFamily="34" charset="-120"/>
                          <a:ea typeface="微軟正黑體" pitchFamily="34" charset="-120"/>
                        </a:rPr>
                        <a:t>大學</a:t>
                      </a:r>
                      <a:r>
                        <a:rPr lang="en-US" altLang="zh-TW" sz="1800" b="1" dirty="0">
                          <a:solidFill>
                            <a:srgbClr val="0000CC"/>
                          </a:solidFill>
                          <a:latin typeface="微軟正黑體" pitchFamily="34" charset="-120"/>
                          <a:ea typeface="微軟正黑體" pitchFamily="34" charset="-120"/>
                        </a:rPr>
                        <a:t>4</a:t>
                      </a:r>
                      <a:r>
                        <a:rPr lang="zh-TW" altLang="en-US" sz="1800" b="1" dirty="0">
                          <a:solidFill>
                            <a:srgbClr val="0000CC"/>
                          </a:solidFill>
                          <a:latin typeface="微軟正黑體" pitchFamily="34" charset="-120"/>
                          <a:ea typeface="微軟正黑體" pitchFamily="34" charset="-120"/>
                        </a:rPr>
                        <a:t>年</a:t>
                      </a:r>
                      <a:r>
                        <a:rPr lang="en-US" altLang="zh-TW" sz="1800" b="1" dirty="0">
                          <a:solidFill>
                            <a:srgbClr val="0000CC"/>
                          </a:solidFill>
                          <a:latin typeface="微軟正黑體" pitchFamily="34" charset="-120"/>
                          <a:ea typeface="微軟正黑體" pitchFamily="34" charset="-120"/>
                        </a:rPr>
                        <a:t>)</a:t>
                      </a:r>
                    </a:p>
                  </p:txBody>
                </p:sp>
                <p:sp>
                  <p:nvSpPr>
                    <p:cNvPr id="42008" name="Line 22"/>
                    <p:cNvSpPr>
                      <a:spLocks noChangeShapeType="1"/>
                    </p:cNvSpPr>
                    <p:nvPr/>
                  </p:nvSpPr>
                  <p:spPr bwMode="auto">
                    <a:xfrm flipV="1">
                      <a:off x="5523179" y="5876925"/>
                      <a:ext cx="1944732" cy="13892"/>
                    </a:xfrm>
                    <a:prstGeom prst="line">
                      <a:avLst/>
                    </a:prstGeom>
                    <a:noFill/>
                    <a:ln w="38100">
                      <a:solidFill>
                        <a:srgbClr val="0000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42009" name="Line 24"/>
                    <p:cNvSpPr>
                      <a:spLocks noChangeShapeType="1"/>
                    </p:cNvSpPr>
                    <p:nvPr/>
                  </p:nvSpPr>
                  <p:spPr bwMode="auto">
                    <a:xfrm flipV="1">
                      <a:off x="4944320" y="5520901"/>
                      <a:ext cx="0" cy="350520"/>
                    </a:xfrm>
                    <a:prstGeom prst="line">
                      <a:avLst/>
                    </a:prstGeom>
                    <a:noFill/>
                    <a:ln w="15875">
                      <a:solidFill>
                        <a:srgbClr val="FF0000"/>
                      </a:solidFill>
                      <a:prstDash val="dash"/>
                      <a:round/>
                      <a:headEnd/>
                      <a:tailEnd type="triangle" w="lg"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42010" name="Line 28"/>
                    <p:cNvSpPr>
                      <a:spLocks noChangeShapeType="1"/>
                    </p:cNvSpPr>
                    <p:nvPr/>
                  </p:nvSpPr>
                  <p:spPr bwMode="auto">
                    <a:xfrm flipV="1">
                      <a:off x="7475481" y="5455770"/>
                      <a:ext cx="0" cy="377825"/>
                    </a:xfrm>
                    <a:prstGeom prst="line">
                      <a:avLst/>
                    </a:prstGeom>
                    <a:noFill/>
                    <a:ln w="15875">
                      <a:solidFill>
                        <a:srgbClr val="0000FF"/>
                      </a:solidFill>
                      <a:prstDash val="dash"/>
                      <a:round/>
                      <a:headEnd/>
                      <a:tailEnd type="triangle" w="lg"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42011" name="AutoShape 45"/>
                    <p:cNvSpPr>
                      <a:spLocks noChangeArrowheads="1"/>
                    </p:cNvSpPr>
                    <p:nvPr/>
                  </p:nvSpPr>
                  <p:spPr bwMode="auto">
                    <a:xfrm>
                      <a:off x="3385842" y="2207434"/>
                      <a:ext cx="3032810" cy="725488"/>
                    </a:xfrm>
                    <a:prstGeom prst="flowChartAlternateProcess">
                      <a:avLst/>
                    </a:prstGeom>
                    <a:solidFill>
                      <a:srgbClr val="CCFF33"/>
                    </a:solidFill>
                    <a:ln w="28575">
                      <a:solidFill>
                        <a:srgbClr val="FF000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fontAlgn="base">
                        <a:spcBef>
                          <a:spcPct val="0"/>
                        </a:spcBef>
                        <a:spcAft>
                          <a:spcPct val="0"/>
                        </a:spcAft>
                        <a:buFontTx/>
                        <a:buNone/>
                      </a:pPr>
                      <a:r>
                        <a:rPr lang="zh-TW" altLang="en-US" sz="2400" b="1" dirty="0">
                          <a:solidFill>
                            <a:srgbClr val="0000CC"/>
                          </a:solidFill>
                          <a:latin typeface="微軟正黑體" pitchFamily="34" charset="-120"/>
                          <a:ea typeface="微軟正黑體" pitchFamily="34" charset="-120"/>
                        </a:rPr>
                        <a:t>大學</a:t>
                      </a:r>
                      <a:endParaRPr lang="en-US" altLang="zh-TW" sz="2400" b="1" dirty="0">
                        <a:solidFill>
                          <a:srgbClr val="0000CC"/>
                        </a:solidFill>
                        <a:latin typeface="微軟正黑體" pitchFamily="34" charset="-120"/>
                        <a:ea typeface="微軟正黑體" pitchFamily="34" charset="-120"/>
                      </a:endParaRPr>
                    </a:p>
                    <a:p>
                      <a:pPr algn="ctr" fontAlgn="base">
                        <a:spcBef>
                          <a:spcPct val="0"/>
                        </a:spcBef>
                        <a:spcAft>
                          <a:spcPct val="0"/>
                        </a:spcAft>
                        <a:buFontTx/>
                        <a:buNone/>
                      </a:pPr>
                      <a:r>
                        <a:rPr lang="en-US" altLang="zh-TW" sz="1800" b="1" dirty="0">
                          <a:solidFill>
                            <a:srgbClr val="0000CC"/>
                          </a:solidFill>
                          <a:latin typeface="微軟正黑體" pitchFamily="34" charset="-120"/>
                          <a:ea typeface="微軟正黑體" pitchFamily="34" charset="-120"/>
                        </a:rPr>
                        <a:t>(</a:t>
                      </a:r>
                      <a:r>
                        <a:rPr lang="zh-TW" altLang="en-US" sz="1800" b="1" dirty="0">
                          <a:solidFill>
                            <a:srgbClr val="0000CC"/>
                          </a:solidFill>
                          <a:latin typeface="微軟正黑體" pitchFamily="34" charset="-120"/>
                          <a:ea typeface="微軟正黑體" pitchFamily="34" charset="-120"/>
                        </a:rPr>
                        <a:t>二技、插班大三、四技三</a:t>
                      </a:r>
                      <a:r>
                        <a:rPr lang="en-US" altLang="zh-TW" sz="1800" b="1" dirty="0">
                          <a:solidFill>
                            <a:srgbClr val="0000CC"/>
                          </a:solidFill>
                          <a:latin typeface="微軟正黑體" pitchFamily="34" charset="-120"/>
                          <a:ea typeface="微軟正黑體" pitchFamily="34" charset="-120"/>
                        </a:rPr>
                        <a:t>)2</a:t>
                      </a:r>
                      <a:r>
                        <a:rPr lang="zh-TW" altLang="en-US" sz="1800" b="1" dirty="0">
                          <a:solidFill>
                            <a:srgbClr val="0000CC"/>
                          </a:solidFill>
                          <a:latin typeface="微軟正黑體" pitchFamily="34" charset="-120"/>
                          <a:ea typeface="微軟正黑體" pitchFamily="34" charset="-120"/>
                        </a:rPr>
                        <a:t>年</a:t>
                      </a:r>
                      <a:endParaRPr lang="en-US" altLang="zh-TW" sz="1800" b="1" dirty="0">
                        <a:solidFill>
                          <a:srgbClr val="0000CC"/>
                        </a:solidFill>
                        <a:latin typeface="微軟正黑體" pitchFamily="34" charset="-120"/>
                        <a:ea typeface="微軟正黑體" pitchFamily="34" charset="-120"/>
                      </a:endParaRPr>
                    </a:p>
                  </p:txBody>
                </p:sp>
                <p:sp>
                  <p:nvSpPr>
                    <p:cNvPr id="21" name="AutoShape 9"/>
                    <p:cNvSpPr>
                      <a:spLocks noChangeArrowheads="1"/>
                    </p:cNvSpPr>
                    <p:nvPr/>
                  </p:nvSpPr>
                  <p:spPr bwMode="auto">
                    <a:xfrm>
                      <a:off x="7114400" y="3878611"/>
                      <a:ext cx="576605" cy="1552515"/>
                    </a:xfrm>
                    <a:prstGeom prst="flowChartAlternateProcess">
                      <a:avLst/>
                    </a:prstGeom>
                    <a:solidFill>
                      <a:schemeClr val="accent6">
                        <a:lumMod val="40000"/>
                        <a:lumOff val="60000"/>
                      </a:schemeClr>
                    </a:solidFill>
                    <a:ln w="28575">
                      <a:solidFill>
                        <a:srgbClr val="0000FF"/>
                      </a:solidFill>
                      <a:miter lim="800000"/>
                      <a:headEnd/>
                      <a:tailEnd/>
                    </a:ln>
                  </p:spPr>
                  <p:txBody>
                    <a:bodyPr wrap="none" anchor="ctr"/>
                    <a:lstStyle/>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高</a:t>
                      </a:r>
                    </a:p>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中</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algn="ctr" eaLnBrk="0" fontAlgn="base" hangingPunct="0">
                        <a:spcBef>
                          <a:spcPct val="0"/>
                        </a:spcBef>
                        <a:spcAft>
                          <a:spcPct val="0"/>
                        </a:spcAft>
                        <a:defRPr/>
                      </a:pPr>
                      <a:r>
                        <a:rPr kumimoji="1" lang="en-US" altLang="zh-TW" sz="2400" b="1" dirty="0">
                          <a:solidFill>
                            <a:prstClr val="black"/>
                          </a:solidFill>
                          <a:latin typeface="微軟正黑體" panose="020B0604030504040204" pitchFamily="34" charset="-120"/>
                          <a:ea typeface="微軟正黑體" panose="020B0604030504040204" pitchFamily="34" charset="-120"/>
                        </a:rPr>
                        <a:t>3</a:t>
                      </a:r>
                    </a:p>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年</a:t>
                      </a:r>
                    </a:p>
                  </p:txBody>
                </p:sp>
                <p:sp>
                  <p:nvSpPr>
                    <p:cNvPr id="42013" name="AutoShape 19"/>
                    <p:cNvSpPr>
                      <a:spLocks noChangeArrowheads="1"/>
                    </p:cNvSpPr>
                    <p:nvPr/>
                  </p:nvSpPr>
                  <p:spPr bwMode="auto">
                    <a:xfrm>
                      <a:off x="4764139" y="5929313"/>
                      <a:ext cx="360362" cy="268287"/>
                    </a:xfrm>
                    <a:prstGeom prst="upArrow">
                      <a:avLst>
                        <a:gd name="adj1" fmla="val 49778"/>
                        <a:gd name="adj2" fmla="val 42542"/>
                      </a:avLst>
                    </a:prstGeom>
                    <a:solidFill>
                      <a:srgbClr val="FFCC00"/>
                    </a:solidFill>
                    <a:ln w="9525">
                      <a:solidFill>
                        <a:schemeClr val="tx1"/>
                      </a:solidFill>
                      <a:miter lim="800000"/>
                      <a:headEnd/>
                      <a:tailEnd/>
                    </a:ln>
                  </p:spPr>
                  <p:txBody>
                    <a:bodyPr vert="eaVert"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FontTx/>
                        <a:buNone/>
                      </a:pPr>
                      <a:endParaRPr kumimoji="1" lang="zh-TW" altLang="en-US" sz="1800">
                        <a:solidFill>
                          <a:prstClr val="black"/>
                        </a:solidFill>
                        <a:latin typeface="Arial" pitchFamily="34" charset="0"/>
                      </a:endParaRPr>
                    </a:p>
                  </p:txBody>
                </p:sp>
                <p:sp>
                  <p:nvSpPr>
                    <p:cNvPr id="42014" name="Line 23"/>
                    <p:cNvSpPr>
                      <a:spLocks noChangeShapeType="1"/>
                    </p:cNvSpPr>
                    <p:nvPr/>
                  </p:nvSpPr>
                  <p:spPr bwMode="auto">
                    <a:xfrm flipH="1" flipV="1">
                      <a:off x="2498822" y="5871421"/>
                      <a:ext cx="3024357" cy="19396"/>
                    </a:xfrm>
                    <a:prstGeom prst="line">
                      <a:avLst/>
                    </a:prstGeom>
                    <a:noFill/>
                    <a:ln w="41275">
                      <a:solidFill>
                        <a:srgbClr val="FF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42015" name="Line 41"/>
                    <p:cNvSpPr>
                      <a:spLocks noChangeShapeType="1"/>
                    </p:cNvSpPr>
                    <p:nvPr/>
                  </p:nvSpPr>
                  <p:spPr bwMode="auto">
                    <a:xfrm flipV="1">
                      <a:off x="7390009" y="2938956"/>
                      <a:ext cx="7336" cy="961317"/>
                    </a:xfrm>
                    <a:prstGeom prst="line">
                      <a:avLst/>
                    </a:prstGeom>
                    <a:noFill/>
                    <a:ln w="31750">
                      <a:solidFill>
                        <a:srgbClr val="0000FF"/>
                      </a:solidFill>
                      <a:round/>
                      <a:headEnd/>
                      <a:tailEnd type="triangle" w="lg"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grpSp>
              <p:sp>
                <p:nvSpPr>
                  <p:cNvPr id="31" name="AutoShape 6"/>
                  <p:cNvSpPr>
                    <a:spLocks noChangeArrowheads="1"/>
                  </p:cNvSpPr>
                  <p:nvPr/>
                </p:nvSpPr>
                <p:spPr bwMode="auto">
                  <a:xfrm>
                    <a:off x="2670166" y="4642122"/>
                    <a:ext cx="780405" cy="795722"/>
                  </a:xfrm>
                  <a:prstGeom prst="flowChartAlternateProcess">
                    <a:avLst/>
                  </a:prstGeom>
                  <a:solidFill>
                    <a:schemeClr val="accent6">
                      <a:lumMod val="60000"/>
                      <a:lumOff val="40000"/>
                    </a:schemeClr>
                  </a:solidFill>
                  <a:ln w="38100">
                    <a:solidFill>
                      <a:srgbClr val="FF0000"/>
                    </a:solidFill>
                    <a:miter lim="800000"/>
                    <a:headEnd/>
                    <a:tailEnd/>
                  </a:ln>
                </p:spPr>
                <p:txBody>
                  <a:bodyPr wrap="none" anchor="ctr"/>
                  <a:lstStyle/>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五專</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algn="ctr" eaLnBrk="0" fontAlgn="base" hangingPunct="0">
                      <a:spcBef>
                        <a:spcPct val="0"/>
                      </a:spcBef>
                      <a:spcAft>
                        <a:spcPct val="0"/>
                      </a:spcAft>
                      <a:defRPr/>
                    </a:pPr>
                    <a:r>
                      <a:rPr kumimoji="1" lang="en-US" altLang="zh-TW" sz="2400" b="1" dirty="0">
                        <a:solidFill>
                          <a:prstClr val="black"/>
                        </a:solidFill>
                        <a:latin typeface="微軟正黑體" panose="020B0604030504040204" pitchFamily="34" charset="-120"/>
                        <a:ea typeface="微軟正黑體" panose="020B0604030504040204" pitchFamily="34" charset="-120"/>
                      </a:rPr>
                      <a:t>5</a:t>
                    </a:r>
                    <a:r>
                      <a:rPr kumimoji="1" lang="zh-TW" altLang="en-US" sz="2400" b="1" dirty="0">
                        <a:solidFill>
                          <a:prstClr val="black"/>
                        </a:solidFill>
                        <a:latin typeface="微軟正黑體" panose="020B0604030504040204" pitchFamily="34" charset="-120"/>
                        <a:ea typeface="微軟正黑體" panose="020B0604030504040204" pitchFamily="34" charset="-120"/>
                      </a:rPr>
                      <a:t>年</a:t>
                    </a:r>
                  </a:p>
                </p:txBody>
              </p:sp>
              <p:sp>
                <p:nvSpPr>
                  <p:cNvPr id="42001" name="Line 24"/>
                  <p:cNvSpPr>
                    <a:spLocks noChangeShapeType="1"/>
                  </p:cNvSpPr>
                  <p:nvPr/>
                </p:nvSpPr>
                <p:spPr bwMode="auto">
                  <a:xfrm flipV="1">
                    <a:off x="3060118" y="5473743"/>
                    <a:ext cx="0" cy="236220"/>
                  </a:xfrm>
                  <a:prstGeom prst="line">
                    <a:avLst/>
                  </a:prstGeom>
                  <a:noFill/>
                  <a:ln w="15875">
                    <a:solidFill>
                      <a:srgbClr val="FF0000"/>
                    </a:solidFill>
                    <a:prstDash val="dash"/>
                    <a:round/>
                    <a:headEnd/>
                    <a:tailEnd type="triangle" w="lg"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34" name="AutoShape 6"/>
                  <p:cNvSpPr>
                    <a:spLocks noChangeArrowheads="1"/>
                  </p:cNvSpPr>
                  <p:nvPr/>
                </p:nvSpPr>
                <p:spPr bwMode="auto">
                  <a:xfrm>
                    <a:off x="2686321" y="3105180"/>
                    <a:ext cx="790347" cy="1267549"/>
                  </a:xfrm>
                  <a:prstGeom prst="flowChartAlternateProcess">
                    <a:avLst/>
                  </a:prstGeom>
                  <a:solidFill>
                    <a:schemeClr val="accent6">
                      <a:lumMod val="60000"/>
                      <a:lumOff val="40000"/>
                    </a:schemeClr>
                  </a:solidFill>
                  <a:ln w="38100">
                    <a:solidFill>
                      <a:srgbClr val="FF0000"/>
                    </a:solidFill>
                    <a:miter lim="800000"/>
                    <a:headEnd/>
                    <a:tailEnd/>
                  </a:ln>
                </p:spPr>
                <p:txBody>
                  <a:bodyPr wrap="none" anchor="ctr"/>
                  <a:lstStyle/>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三年</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工作</a:t>
                    </a:r>
                    <a:endParaRPr kumimoji="1" lang="en-US" altLang="zh-TW" sz="2400" b="1" dirty="0">
                      <a:solidFill>
                        <a:prstClr val="black"/>
                      </a:solidFill>
                      <a:latin typeface="微軟正黑體" panose="020B0604030504040204" pitchFamily="34" charset="-120"/>
                      <a:ea typeface="微軟正黑體" panose="020B0604030504040204" pitchFamily="34" charset="-120"/>
                    </a:endParaRPr>
                  </a:p>
                  <a:p>
                    <a:pPr algn="ctr" eaLnBrk="0" fontAlgn="base" hangingPunct="0">
                      <a:spcBef>
                        <a:spcPct val="0"/>
                      </a:spcBef>
                      <a:spcAft>
                        <a:spcPct val="0"/>
                      </a:spcAft>
                      <a:defRPr/>
                    </a:pPr>
                    <a:r>
                      <a:rPr kumimoji="1" lang="zh-TW" altLang="en-US" sz="2400" b="1" dirty="0">
                        <a:solidFill>
                          <a:prstClr val="black"/>
                        </a:solidFill>
                        <a:latin typeface="微軟正黑體" panose="020B0604030504040204" pitchFamily="34" charset="-120"/>
                        <a:ea typeface="微軟正黑體" panose="020B0604030504040204" pitchFamily="34" charset="-120"/>
                      </a:rPr>
                      <a:t>經驗</a:t>
                    </a:r>
                  </a:p>
                </p:txBody>
              </p:sp>
              <p:sp>
                <p:nvSpPr>
                  <p:cNvPr id="42003" name="Line 36"/>
                  <p:cNvSpPr>
                    <a:spLocks noChangeShapeType="1"/>
                  </p:cNvSpPr>
                  <p:nvPr/>
                </p:nvSpPr>
                <p:spPr bwMode="auto">
                  <a:xfrm flipH="1" flipV="1">
                    <a:off x="3081377" y="4342719"/>
                    <a:ext cx="10546" cy="279524"/>
                  </a:xfrm>
                  <a:prstGeom prst="line">
                    <a:avLst/>
                  </a:prstGeom>
                  <a:noFill/>
                  <a:ln w="38100">
                    <a:solidFill>
                      <a:srgbClr val="FF0000"/>
                    </a:solidFill>
                    <a:round/>
                    <a:headEnd/>
                    <a:tailEnd type="triangle" w="lg"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42004" name="Line 36"/>
                  <p:cNvSpPr>
                    <a:spLocks noChangeShapeType="1"/>
                  </p:cNvSpPr>
                  <p:nvPr/>
                </p:nvSpPr>
                <p:spPr bwMode="auto">
                  <a:xfrm flipH="1" flipV="1">
                    <a:off x="3091923" y="2801079"/>
                    <a:ext cx="10546" cy="279524"/>
                  </a:xfrm>
                  <a:prstGeom prst="line">
                    <a:avLst/>
                  </a:prstGeom>
                  <a:noFill/>
                  <a:ln w="38100">
                    <a:solidFill>
                      <a:srgbClr val="FF0000"/>
                    </a:solidFill>
                    <a:round/>
                    <a:headEnd/>
                    <a:tailEnd type="triangle" w="lg"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38" name="AutoShape 15"/>
                  <p:cNvSpPr>
                    <a:spLocks noChangeArrowheads="1"/>
                  </p:cNvSpPr>
                  <p:nvPr/>
                </p:nvSpPr>
                <p:spPr bwMode="auto">
                  <a:xfrm>
                    <a:off x="2313516" y="2049408"/>
                    <a:ext cx="1440270" cy="738106"/>
                  </a:xfrm>
                  <a:prstGeom prst="flowChartAlternateProcess">
                    <a:avLst/>
                  </a:prstGeom>
                  <a:solidFill>
                    <a:schemeClr val="accent5">
                      <a:lumMod val="60000"/>
                      <a:lumOff val="40000"/>
                      <a:alpha val="82000"/>
                    </a:schemeClr>
                  </a:solidFill>
                  <a:ln w="9525">
                    <a:solidFill>
                      <a:schemeClr val="tx1"/>
                    </a:solidFill>
                    <a:miter lim="800000"/>
                    <a:headEnd/>
                    <a:tailEnd/>
                  </a:ln>
                </p:spPr>
                <p:txBody>
                  <a:bodyPr wrap="none" anchor="ctr"/>
                  <a:lstStyle/>
                  <a:p>
                    <a:pPr algn="ctr" eaLnBrk="0" fontAlgn="base" hangingPunct="0">
                      <a:spcBef>
                        <a:spcPct val="0"/>
                      </a:spcBef>
                      <a:spcAft>
                        <a:spcPct val="0"/>
                      </a:spcAft>
                      <a:defRPr/>
                    </a:pPr>
                    <a:r>
                      <a:rPr lang="zh-TW" altLang="en-US" sz="2400" b="1" dirty="0">
                        <a:solidFill>
                          <a:srgbClr val="0000CC"/>
                        </a:solidFill>
                        <a:latin typeface="微軟正黑體" panose="020B0604030504040204" pitchFamily="34" charset="-120"/>
                        <a:ea typeface="微軟正黑體" panose="020B0604030504040204" pitchFamily="34" charset="-120"/>
                      </a:rPr>
                      <a:t>碩士</a:t>
                    </a:r>
                    <a:endParaRPr lang="en-US" altLang="zh-TW" sz="2400" b="1" dirty="0">
                      <a:solidFill>
                        <a:srgbClr val="0000CC"/>
                      </a:solidFill>
                      <a:latin typeface="微軟正黑體" panose="020B0604030504040204" pitchFamily="34" charset="-120"/>
                      <a:ea typeface="微軟正黑體" panose="020B0604030504040204" pitchFamily="34" charset="-120"/>
                    </a:endParaRPr>
                  </a:p>
                  <a:p>
                    <a:pPr algn="ctr" eaLnBrk="0" fontAlgn="base" hangingPunct="0">
                      <a:spcBef>
                        <a:spcPct val="0"/>
                      </a:spcBef>
                      <a:spcAft>
                        <a:spcPct val="0"/>
                      </a:spcAft>
                      <a:defRPr/>
                    </a:pPr>
                    <a:r>
                      <a:rPr lang="en-US" altLang="zh-TW" sz="2400" b="1" dirty="0">
                        <a:solidFill>
                          <a:srgbClr val="0000CC"/>
                        </a:solidFill>
                        <a:latin typeface="微軟正黑體" panose="020B0604030504040204" pitchFamily="34" charset="-120"/>
                        <a:ea typeface="微軟正黑體" panose="020B0604030504040204" pitchFamily="34" charset="-120"/>
                      </a:rPr>
                      <a:t>(</a:t>
                    </a:r>
                    <a:r>
                      <a:rPr lang="zh-TW" altLang="en-US" b="1" dirty="0">
                        <a:solidFill>
                          <a:srgbClr val="0000CC"/>
                        </a:solidFill>
                        <a:latin typeface="微軟正黑體" panose="020B0604030504040204" pitchFamily="34" charset="-120"/>
                        <a:ea typeface="微軟正黑體" panose="020B0604030504040204" pitchFamily="34" charset="-120"/>
                      </a:rPr>
                      <a:t>研究所</a:t>
                    </a:r>
                    <a:r>
                      <a:rPr lang="en-US" altLang="zh-TW" b="1" dirty="0">
                        <a:solidFill>
                          <a:srgbClr val="0000CC"/>
                        </a:solidFill>
                        <a:latin typeface="微軟正黑體" panose="020B0604030504040204" pitchFamily="34" charset="-120"/>
                        <a:ea typeface="微軟正黑體" panose="020B0604030504040204" pitchFamily="34" charset="-120"/>
                      </a:rPr>
                      <a:t>2</a:t>
                    </a:r>
                    <a:r>
                      <a:rPr lang="zh-TW" altLang="en-US" b="1" dirty="0">
                        <a:solidFill>
                          <a:srgbClr val="0000CC"/>
                        </a:solidFill>
                        <a:latin typeface="微軟正黑體" panose="020B0604030504040204" pitchFamily="34" charset="-120"/>
                        <a:ea typeface="微軟正黑體" panose="020B0604030504040204" pitchFamily="34" charset="-120"/>
                      </a:rPr>
                      <a:t>年</a:t>
                    </a:r>
                    <a:r>
                      <a:rPr lang="en-US" altLang="zh-TW" sz="2400" b="1" dirty="0">
                        <a:solidFill>
                          <a:srgbClr val="0000CC"/>
                        </a:solidFill>
                        <a:latin typeface="微軟正黑體" panose="020B0604030504040204" pitchFamily="34" charset="-120"/>
                        <a:ea typeface="微軟正黑體" panose="020B0604030504040204" pitchFamily="34" charset="-120"/>
                      </a:rPr>
                      <a:t>)</a:t>
                    </a:r>
                  </a:p>
                </p:txBody>
              </p:sp>
            </p:grpSp>
          </p:grpSp>
          <p:sp>
            <p:nvSpPr>
              <p:cNvPr id="41994" name="Line 23"/>
              <p:cNvSpPr>
                <a:spLocks noChangeShapeType="1"/>
              </p:cNvSpPr>
              <p:nvPr/>
            </p:nvSpPr>
            <p:spPr bwMode="auto">
              <a:xfrm flipH="1" flipV="1">
                <a:off x="8239125" y="1268413"/>
                <a:ext cx="863600" cy="22225"/>
              </a:xfrm>
              <a:prstGeom prst="line">
                <a:avLst/>
              </a:prstGeom>
              <a:noFill/>
              <a:ln w="41275">
                <a:solidFill>
                  <a:srgbClr val="FF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41995" name="Line 23"/>
              <p:cNvSpPr>
                <a:spLocks noChangeShapeType="1"/>
              </p:cNvSpPr>
              <p:nvPr/>
            </p:nvSpPr>
            <p:spPr bwMode="auto">
              <a:xfrm flipH="1" flipV="1">
                <a:off x="8250238" y="5500485"/>
                <a:ext cx="863600" cy="22226"/>
              </a:xfrm>
              <a:prstGeom prst="line">
                <a:avLst/>
              </a:prstGeom>
              <a:noFill/>
              <a:ln w="41275">
                <a:solidFill>
                  <a:srgbClr val="FF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grpSp>
        <p:sp>
          <p:nvSpPr>
            <p:cNvPr id="41992" name="Line 23"/>
            <p:cNvSpPr>
              <a:spLocks noChangeShapeType="1"/>
            </p:cNvSpPr>
            <p:nvPr/>
          </p:nvSpPr>
          <p:spPr bwMode="auto">
            <a:xfrm flipH="1" flipV="1">
              <a:off x="2270353" y="1192213"/>
              <a:ext cx="33337" cy="4316412"/>
            </a:xfrm>
            <a:prstGeom prst="line">
              <a:avLst/>
            </a:prstGeom>
            <a:noFill/>
            <a:ln w="41275">
              <a:solidFill>
                <a:srgbClr val="FF0000"/>
              </a:solidFill>
              <a:prstDash val="dash"/>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grpSp>
      <p:sp>
        <p:nvSpPr>
          <p:cNvPr id="41989" name="標題 1"/>
          <p:cNvSpPr txBox="1">
            <a:spLocks/>
          </p:cNvSpPr>
          <p:nvPr/>
        </p:nvSpPr>
        <p:spPr bwMode="auto">
          <a:xfrm>
            <a:off x="55563" y="5294313"/>
            <a:ext cx="27368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en-US" altLang="zh-TW" sz="2800" b="1" dirty="0">
                <a:solidFill>
                  <a:srgbClr val="0000CC"/>
                </a:solidFill>
                <a:latin typeface="微軟正黑體" pitchFamily="34" charset="-120"/>
                <a:ea typeface="微軟正黑體" pitchFamily="34" charset="-120"/>
              </a:rPr>
              <a:t>1.</a:t>
            </a:r>
            <a:r>
              <a:rPr lang="zh-TW" altLang="en-US" sz="2800" b="1" dirty="0">
                <a:solidFill>
                  <a:srgbClr val="0000CC"/>
                </a:solidFill>
                <a:latin typeface="微軟正黑體" pitchFamily="34" charset="-120"/>
                <a:ea typeface="微軟正黑體" pitchFamily="34" charset="-120"/>
              </a:rPr>
              <a:t>三年工作經驗</a:t>
            </a:r>
            <a:endParaRPr lang="en-US" altLang="zh-TW" sz="2800" b="1" dirty="0">
              <a:solidFill>
                <a:srgbClr val="0000CC"/>
              </a:solidFill>
              <a:latin typeface="微軟正黑體" pitchFamily="34" charset="-120"/>
              <a:ea typeface="微軟正黑體" pitchFamily="34" charset="-120"/>
            </a:endParaRPr>
          </a:p>
          <a:p>
            <a:pPr fontAlgn="base">
              <a:spcBef>
                <a:spcPct val="0"/>
              </a:spcBef>
              <a:spcAft>
                <a:spcPct val="0"/>
              </a:spcAft>
              <a:buFontTx/>
              <a:buNone/>
            </a:pPr>
            <a:r>
              <a:rPr lang="en-US" altLang="zh-TW" sz="2800" b="1" dirty="0">
                <a:solidFill>
                  <a:srgbClr val="0000CC"/>
                </a:solidFill>
                <a:latin typeface="微軟正黑體" pitchFamily="34" charset="-120"/>
                <a:ea typeface="微軟正黑體" pitchFamily="34" charset="-120"/>
              </a:rPr>
              <a:t>2.</a:t>
            </a:r>
            <a:r>
              <a:rPr lang="zh-TW" altLang="en-US" sz="2800" b="1" dirty="0">
                <a:solidFill>
                  <a:srgbClr val="0000CC"/>
                </a:solidFill>
                <a:latin typeface="微軟正黑體" pitchFamily="34" charset="-120"/>
                <a:ea typeface="微軟正黑體" pitchFamily="34" charset="-120"/>
              </a:rPr>
              <a:t>人生第一桶金</a:t>
            </a:r>
            <a:endParaRPr lang="en-US" altLang="zh-TW" sz="2800" b="1" dirty="0">
              <a:solidFill>
                <a:srgbClr val="0000CC"/>
              </a:solidFill>
              <a:latin typeface="微軟正黑體" pitchFamily="34" charset="-120"/>
              <a:ea typeface="微軟正黑體" pitchFamily="34" charset="-120"/>
            </a:endParaRPr>
          </a:p>
          <a:p>
            <a:pPr fontAlgn="base">
              <a:spcBef>
                <a:spcPct val="0"/>
              </a:spcBef>
              <a:spcAft>
                <a:spcPct val="0"/>
              </a:spcAft>
              <a:buFontTx/>
              <a:buNone/>
            </a:pPr>
            <a:r>
              <a:rPr lang="en-US" altLang="zh-TW" sz="2800" b="1" dirty="0">
                <a:solidFill>
                  <a:srgbClr val="0000CC"/>
                </a:solidFill>
                <a:latin typeface="微軟正黑體" pitchFamily="34" charset="-120"/>
                <a:ea typeface="微軟正黑體" pitchFamily="34" charset="-120"/>
              </a:rPr>
              <a:t>3.</a:t>
            </a:r>
            <a:r>
              <a:rPr lang="zh-TW" altLang="en-US" sz="2800" b="1" dirty="0">
                <a:solidFill>
                  <a:srgbClr val="0000CC"/>
                </a:solidFill>
                <a:latin typeface="微軟正黑體" pitchFamily="34" charset="-120"/>
                <a:ea typeface="微軟正黑體" pitchFamily="34" charset="-120"/>
              </a:rPr>
              <a:t>碩士文憑</a:t>
            </a:r>
            <a:endParaRPr lang="zh-TW" altLang="en-US" sz="2800" b="1" dirty="0">
              <a:solidFill>
                <a:srgbClr val="0000CC"/>
              </a:solidFill>
            </a:endParaRPr>
          </a:p>
        </p:txBody>
      </p:sp>
    </p:spTree>
    <p:extLst>
      <p:ext uri="{BB962C8B-B14F-4D97-AF65-F5344CB8AC3E}">
        <p14:creationId xmlns:p14="http://schemas.microsoft.com/office/powerpoint/2010/main" xmlns="" val="1276012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nvPr>
        </p:nvGraphicFramePr>
        <p:xfrm>
          <a:off x="539552" y="1937645"/>
          <a:ext cx="5328592" cy="3777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5539" name="矩形 2"/>
          <p:cNvSpPr>
            <a:spLocks noGrp="1" noChangeArrowheads="1"/>
          </p:cNvSpPr>
          <p:nvPr>
            <p:ph type="title"/>
          </p:nvPr>
        </p:nvSpPr>
        <p:spPr>
          <a:xfrm>
            <a:off x="468313" y="188913"/>
            <a:ext cx="8229600" cy="1446550"/>
          </a:xfrm>
          <a:noFill/>
        </p:spPr>
        <p:txBody>
          <a:bodyPr>
            <a:spAutoFit/>
          </a:bodyPr>
          <a:lstStyle/>
          <a:p>
            <a:pPr eaLnBrk="1" hangingPunct="1"/>
            <a:r>
              <a:rPr lang="zh-TW" altLang="en-US" sz="4800" b="1" dirty="0" smtClean="0">
                <a:solidFill>
                  <a:srgbClr val="0000CC"/>
                </a:solidFill>
                <a:latin typeface="微軟正黑體" pitchFamily="34" charset="-120"/>
                <a:ea typeface="微軟正黑體" pitchFamily="34" charset="-120"/>
              </a:rPr>
              <a:t>傑出校友</a:t>
            </a:r>
            <a:r>
              <a:rPr lang="en-US" altLang="zh-TW" sz="4800" b="1" dirty="0" smtClean="0">
                <a:solidFill>
                  <a:srgbClr val="0000CC"/>
                </a:solidFill>
                <a:latin typeface="微軟正黑體" pitchFamily="34" charset="-120"/>
                <a:ea typeface="微軟正黑體" pitchFamily="34" charset="-120"/>
              </a:rPr>
              <a:t/>
            </a:r>
            <a:br>
              <a:rPr lang="en-US" altLang="zh-TW" sz="4800" b="1" dirty="0" smtClean="0">
                <a:solidFill>
                  <a:srgbClr val="0000CC"/>
                </a:solidFill>
                <a:latin typeface="微軟正黑體" pitchFamily="34" charset="-120"/>
                <a:ea typeface="微軟正黑體" pitchFamily="34" charset="-120"/>
              </a:rPr>
            </a:br>
            <a:r>
              <a:rPr lang="zh-TW" altLang="en-US" sz="4000" b="1" dirty="0" smtClean="0">
                <a:solidFill>
                  <a:srgbClr val="0000CC"/>
                </a:solidFill>
                <a:latin typeface="微軟正黑體" pitchFamily="34" charset="-120"/>
                <a:ea typeface="微軟正黑體" pitchFamily="34" charset="-120"/>
              </a:rPr>
              <a:t>城市大學機械工程系</a:t>
            </a:r>
            <a:r>
              <a:rPr lang="en-US" altLang="zh-TW" sz="4000" b="1" dirty="0" smtClean="0">
                <a:solidFill>
                  <a:srgbClr val="0000CC"/>
                </a:solidFill>
                <a:latin typeface="微軟正黑體" pitchFamily="34" charset="-120"/>
                <a:ea typeface="微軟正黑體" pitchFamily="34" charset="-120"/>
              </a:rPr>
              <a:t>-</a:t>
            </a:r>
            <a:r>
              <a:rPr lang="zh-TW" altLang="en-US" sz="4000" b="1" dirty="0" smtClean="0">
                <a:solidFill>
                  <a:srgbClr val="0000CC"/>
                </a:solidFill>
                <a:latin typeface="微軟正黑體" pitchFamily="34" charset="-120"/>
                <a:ea typeface="微軟正黑體" pitchFamily="34" charset="-120"/>
              </a:rPr>
              <a:t>陳長成副教授</a:t>
            </a:r>
          </a:p>
        </p:txBody>
      </p:sp>
      <p:pic>
        <p:nvPicPr>
          <p:cNvPr id="65540" name="Picture 8"/>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191250" y="2181225"/>
            <a:ext cx="2771775" cy="27860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541" name="矩形 9"/>
          <p:cNvSpPr>
            <a:spLocks noChangeArrowheads="1"/>
          </p:cNvSpPr>
          <p:nvPr/>
        </p:nvSpPr>
        <p:spPr bwMode="auto">
          <a:xfrm>
            <a:off x="6562725" y="4979988"/>
            <a:ext cx="20304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FontTx/>
              <a:buNone/>
            </a:pPr>
            <a:r>
              <a:rPr kumimoji="1" lang="zh-TW" altLang="en-US" sz="2400">
                <a:solidFill>
                  <a:prstClr val="white"/>
                </a:solidFill>
                <a:latin typeface="微軟正黑體" pitchFamily="34" charset="-120"/>
                <a:ea typeface="微軟正黑體" pitchFamily="34" charset="-120"/>
              </a:rPr>
              <a:t>論文發表授獎</a:t>
            </a:r>
          </a:p>
        </p:txBody>
      </p:sp>
    </p:spTree>
    <p:extLst>
      <p:ext uri="{BB962C8B-B14F-4D97-AF65-F5344CB8AC3E}">
        <p14:creationId xmlns="" xmlns:p14="http://schemas.microsoft.com/office/powerpoint/2010/main" val="3712282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2"/>
          <p:cNvSpPr>
            <a:spLocks noGrp="1" noChangeArrowheads="1"/>
          </p:cNvSpPr>
          <p:nvPr>
            <p:ph type="title"/>
          </p:nvPr>
        </p:nvSpPr>
        <p:spPr>
          <a:xfrm>
            <a:off x="395288" y="571480"/>
            <a:ext cx="8229600" cy="707886"/>
          </a:xfrm>
          <a:noFill/>
        </p:spPr>
        <p:txBody>
          <a:bodyPr wrap="square">
            <a:spAutoFit/>
          </a:bodyPr>
          <a:lstStyle/>
          <a:p>
            <a:pPr eaLnBrk="1" hangingPunct="1"/>
            <a:r>
              <a:rPr lang="zh-TW" altLang="en-US" sz="4000" b="1" dirty="0" smtClean="0">
                <a:solidFill>
                  <a:srgbClr val="0000CC"/>
                </a:solidFill>
                <a:latin typeface="微軟正黑體" pitchFamily="34" charset="-120"/>
                <a:ea typeface="微軟正黑體" pitchFamily="34" charset="-120"/>
              </a:rPr>
              <a:t>城市大學電機工程系</a:t>
            </a:r>
            <a:r>
              <a:rPr lang="en-US" altLang="zh-TW" sz="4000" b="1" dirty="0" smtClean="0">
                <a:solidFill>
                  <a:srgbClr val="0000CC"/>
                </a:solidFill>
                <a:latin typeface="微軟正黑體" pitchFamily="34" charset="-120"/>
                <a:ea typeface="微軟正黑體" pitchFamily="34" charset="-120"/>
              </a:rPr>
              <a:t>-</a:t>
            </a:r>
            <a:r>
              <a:rPr lang="zh-TW" altLang="en-US" sz="4000" b="1" dirty="0" smtClean="0">
                <a:solidFill>
                  <a:srgbClr val="0000CC"/>
                </a:solidFill>
                <a:latin typeface="微軟正黑體" pitchFamily="34" charset="-120"/>
                <a:ea typeface="微軟正黑體" pitchFamily="34" charset="-120"/>
              </a:rPr>
              <a:t>蔣哲學講師</a:t>
            </a:r>
          </a:p>
        </p:txBody>
      </p:sp>
      <p:pic>
        <p:nvPicPr>
          <p:cNvPr id="66563"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56325" y="1700213"/>
            <a:ext cx="2466975" cy="3457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6" name="內容版面配置區 4"/>
          <p:cNvGraphicFramePr>
            <a:graphicFrameLocks noGrp="1"/>
          </p:cNvGraphicFramePr>
          <p:nvPr>
            <p:ph idx="1"/>
          </p:nvPr>
        </p:nvGraphicFramePr>
        <p:xfrm>
          <a:off x="395536" y="1540953"/>
          <a:ext cx="5328592" cy="3777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780245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800" b="1" dirty="0" smtClean="0"/>
              <a:t>班上學生</a:t>
            </a:r>
            <a:r>
              <a:rPr lang="en-US" altLang="zh-TW" sz="4800" b="1" dirty="0" smtClean="0"/>
              <a:t>----</a:t>
            </a:r>
            <a:r>
              <a:rPr lang="en-US" altLang="zh-TW" sz="4800" b="1" dirty="0" smtClean="0">
                <a:solidFill>
                  <a:srgbClr val="0000CC"/>
                </a:solidFill>
              </a:rPr>
              <a:t>57571154 </a:t>
            </a:r>
            <a:r>
              <a:rPr lang="zh-TW" altLang="en-US" sz="4800" b="1" dirty="0" smtClean="0">
                <a:solidFill>
                  <a:srgbClr val="0000CC"/>
                </a:solidFill>
              </a:rPr>
              <a:t>林羿君</a:t>
            </a:r>
            <a:endParaRPr lang="zh-TW" altLang="en-US" sz="4800" b="1" dirty="0">
              <a:solidFill>
                <a:srgbClr val="0000CC"/>
              </a:solidFill>
            </a:endParaRPr>
          </a:p>
        </p:txBody>
      </p:sp>
      <p:sp>
        <p:nvSpPr>
          <p:cNvPr id="5" name="內容版面配置區 4"/>
          <p:cNvSpPr>
            <a:spLocks noGrp="1"/>
          </p:cNvSpPr>
          <p:nvPr>
            <p:ph sz="half" idx="2"/>
          </p:nvPr>
        </p:nvSpPr>
        <p:spPr>
          <a:xfrm>
            <a:off x="3571868" y="1600200"/>
            <a:ext cx="5114932" cy="4525963"/>
          </a:xfrm>
        </p:spPr>
        <p:txBody>
          <a:bodyPr/>
          <a:lstStyle/>
          <a:p>
            <a:r>
              <a:rPr lang="en-US" altLang="zh-TW" sz="3200" b="1" dirty="0" smtClean="0">
                <a:solidFill>
                  <a:srgbClr val="0000CC"/>
                </a:solidFill>
                <a:latin typeface="+mn-ea"/>
              </a:rPr>
              <a:t>0972-503100</a:t>
            </a:r>
            <a:r>
              <a:rPr lang="zh-TW" altLang="en-US" sz="3200" b="1" dirty="0" smtClean="0">
                <a:solidFill>
                  <a:srgbClr val="0000CC"/>
                </a:solidFill>
                <a:latin typeface="+mn-ea"/>
              </a:rPr>
              <a:t> </a:t>
            </a:r>
            <a:endParaRPr lang="en-US" altLang="zh-TW" sz="3200" b="1" dirty="0" smtClean="0">
              <a:solidFill>
                <a:srgbClr val="0000CC"/>
              </a:solidFill>
              <a:latin typeface="+mn-ea"/>
            </a:endParaRPr>
          </a:p>
          <a:p>
            <a:r>
              <a:rPr lang="zh-TW" altLang="en-US" sz="3200" b="1" dirty="0" smtClean="0">
                <a:solidFill>
                  <a:srgbClr val="0000CC"/>
                </a:solidFill>
                <a:latin typeface="+mn-ea"/>
              </a:rPr>
              <a:t>民國</a:t>
            </a:r>
            <a:r>
              <a:rPr lang="en-US" altLang="zh-TW" sz="3200" b="1" dirty="0" smtClean="0">
                <a:solidFill>
                  <a:srgbClr val="0000CC"/>
                </a:solidFill>
                <a:latin typeface="+mn-ea"/>
              </a:rPr>
              <a:t>95</a:t>
            </a:r>
            <a:r>
              <a:rPr lang="zh-TW" altLang="en-US" sz="3200" b="1" dirty="0" smtClean="0">
                <a:solidFill>
                  <a:srgbClr val="0000CC"/>
                </a:solidFill>
                <a:latin typeface="+mn-ea"/>
              </a:rPr>
              <a:t>年五專應用外語科畢業</a:t>
            </a:r>
            <a:endParaRPr lang="en-US" altLang="zh-TW" sz="3200" b="1" dirty="0" smtClean="0">
              <a:solidFill>
                <a:srgbClr val="0000CC"/>
              </a:solidFill>
              <a:latin typeface="+mn-ea"/>
            </a:endParaRPr>
          </a:p>
          <a:p>
            <a:r>
              <a:rPr lang="en-US" altLang="zh-TW" sz="3200" b="1" dirty="0" smtClean="0">
                <a:solidFill>
                  <a:srgbClr val="0000CC"/>
                </a:solidFill>
                <a:latin typeface="+mn-ea"/>
              </a:rPr>
              <a:t>8</a:t>
            </a:r>
            <a:r>
              <a:rPr lang="zh-TW" altLang="en-US" sz="3200" b="1" dirty="0" smtClean="0">
                <a:solidFill>
                  <a:srgbClr val="0000CC"/>
                </a:solidFill>
                <a:latin typeface="+mn-ea"/>
              </a:rPr>
              <a:t>年補教業英語教師</a:t>
            </a:r>
            <a:endParaRPr lang="en-US" altLang="zh-TW" sz="3200" b="1" dirty="0" smtClean="0">
              <a:solidFill>
                <a:srgbClr val="0000CC"/>
              </a:solidFill>
              <a:latin typeface="+mn-ea"/>
            </a:endParaRPr>
          </a:p>
          <a:p>
            <a:r>
              <a:rPr lang="en-US" altLang="zh-TW" sz="3200" b="1" dirty="0" smtClean="0">
                <a:solidFill>
                  <a:srgbClr val="0000CC"/>
                </a:solidFill>
                <a:latin typeface="+mn-ea"/>
              </a:rPr>
              <a:t>104.04.09 --</a:t>
            </a:r>
          </a:p>
          <a:p>
            <a:r>
              <a:rPr lang="zh-TW" altLang="en-US" sz="3200" b="1" dirty="0" smtClean="0">
                <a:solidFill>
                  <a:srgbClr val="0000CC"/>
                </a:solidFill>
                <a:latin typeface="+mn-ea"/>
              </a:rPr>
              <a:t>國立台北護理健康大學     </a:t>
            </a:r>
            <a:r>
              <a:rPr lang="zh-TW" altLang="en-US" sz="3200" b="1" dirty="0" smtClean="0">
                <a:solidFill>
                  <a:srgbClr val="0000CC"/>
                </a:solidFill>
              </a:rPr>
              <a:t>語言治療與聽力系碩士班</a:t>
            </a:r>
            <a:endParaRPr lang="zh-TW" altLang="en-US" sz="3200" b="1" dirty="0" smtClean="0">
              <a:solidFill>
                <a:srgbClr val="0000CC"/>
              </a:solidFill>
              <a:latin typeface="+mn-ea"/>
            </a:endParaRPr>
          </a:p>
          <a:p>
            <a:endParaRPr lang="zh-TW" altLang="en-US" sz="3200" b="1" dirty="0">
              <a:latin typeface="+mn-ea"/>
            </a:endParaRPr>
          </a:p>
        </p:txBody>
      </p:sp>
      <p:pic>
        <p:nvPicPr>
          <p:cNvPr id="6" name="Picture 2" descr="C:\Users\PC\Desktop\10476517_10152795024758733_8505279460244760247_n.jpg"/>
          <p:cNvPicPr>
            <a:picLocks noGrp="1" noChangeAspect="1" noChangeArrowheads="1"/>
          </p:cNvPicPr>
          <p:nvPr>
            <p:ph sz="half" idx="1"/>
          </p:nvPr>
        </p:nvPicPr>
        <p:blipFill>
          <a:blip r:embed="rId3"/>
          <a:srcRect/>
          <a:stretch>
            <a:fillRect/>
          </a:stretch>
        </p:blipFill>
        <p:spPr bwMode="auto">
          <a:xfrm>
            <a:off x="642910" y="1571612"/>
            <a:ext cx="2865104" cy="4824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5"/>
          <p:cNvSpPr>
            <a:spLocks noChangeArrowheads="1"/>
          </p:cNvSpPr>
          <p:nvPr/>
        </p:nvSpPr>
        <p:spPr bwMode="auto">
          <a:xfrm>
            <a:off x="0" y="28051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graphicFrame>
        <p:nvGraphicFramePr>
          <p:cNvPr id="2" name="Object 8"/>
          <p:cNvGraphicFramePr>
            <a:graphicFrameLocks noChangeAspect="1"/>
          </p:cNvGraphicFramePr>
          <p:nvPr>
            <p:extLst/>
          </p:nvPr>
        </p:nvGraphicFramePr>
        <p:xfrm>
          <a:off x="1000100" y="561975"/>
          <a:ext cx="13700125" cy="6296025"/>
        </p:xfrm>
        <a:graphic>
          <a:graphicData uri="http://schemas.openxmlformats.org/drawingml/2006/chart">
            <c:chart xmlns:c="http://schemas.openxmlformats.org/drawingml/2006/chart" xmlns:r="http://schemas.openxmlformats.org/officeDocument/2006/relationships" r:id="rId3"/>
          </a:graphicData>
        </a:graphic>
      </p:graphicFrame>
      <p:sp>
        <p:nvSpPr>
          <p:cNvPr id="1029" name="Rectangle 49"/>
          <p:cNvSpPr>
            <a:spLocks noChangeArrowheads="1"/>
          </p:cNvSpPr>
          <p:nvPr/>
        </p:nvSpPr>
        <p:spPr bwMode="auto">
          <a:xfrm>
            <a:off x="1285852" y="642918"/>
            <a:ext cx="6861198"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TW" altLang="en-US" sz="4800" b="1" dirty="0" smtClean="0">
                <a:solidFill>
                  <a:srgbClr val="C00000"/>
                </a:solidFill>
                <a:latin typeface="+mn-ea"/>
                <a:ea typeface="+mn-ea"/>
              </a:rPr>
              <a:t>五專的師資</a:t>
            </a:r>
            <a:r>
              <a:rPr lang="zh-TW" altLang="en-US" sz="3200" b="1" dirty="0" smtClean="0">
                <a:solidFill>
                  <a:srgbClr val="0000CC"/>
                </a:solidFill>
                <a:latin typeface="+mn-ea"/>
                <a:ea typeface="+mn-ea"/>
              </a:rPr>
              <a:t>以城市大學為例</a:t>
            </a:r>
            <a:endParaRPr lang="en-US" altLang="zh-TW" sz="3200" b="1" dirty="0" smtClean="0">
              <a:solidFill>
                <a:srgbClr val="0000CC"/>
              </a:solidFill>
              <a:latin typeface="+mn-ea"/>
              <a:ea typeface="+mn-ea"/>
            </a:endParaRPr>
          </a:p>
          <a:p>
            <a:r>
              <a:rPr kumimoji="0" lang="zh-TW" altLang="en-US" sz="3200" b="1" dirty="0" smtClean="0">
                <a:solidFill>
                  <a:srgbClr val="0000CC"/>
                </a:solidFill>
                <a:latin typeface="+mn-ea"/>
                <a:ea typeface="+mn-ea"/>
              </a:rPr>
              <a:t>全</a:t>
            </a:r>
            <a:r>
              <a:rPr kumimoji="0" lang="zh-TW" altLang="en-US" sz="3200" b="1" dirty="0">
                <a:solidFill>
                  <a:srgbClr val="0000CC"/>
                </a:solidFill>
                <a:latin typeface="+mn-ea"/>
                <a:ea typeface="+mn-ea"/>
              </a:rPr>
              <a:t>校教師</a:t>
            </a:r>
            <a:r>
              <a:rPr kumimoji="0" lang="en-US" altLang="zh-TW" sz="3200" b="1" dirty="0" smtClean="0">
                <a:solidFill>
                  <a:srgbClr val="0000CC"/>
                </a:solidFill>
                <a:latin typeface="+mn-ea"/>
                <a:ea typeface="+mn-ea"/>
              </a:rPr>
              <a:t>254</a:t>
            </a:r>
            <a:r>
              <a:rPr kumimoji="0" lang="zh-TW" altLang="en-US" sz="3200" b="1" dirty="0" smtClean="0">
                <a:solidFill>
                  <a:srgbClr val="0000CC"/>
                </a:solidFill>
                <a:latin typeface="+mn-ea"/>
                <a:ea typeface="+mn-ea"/>
              </a:rPr>
              <a:t>人</a:t>
            </a:r>
            <a:r>
              <a:rPr kumimoji="0" lang="zh-TW" altLang="en-US" sz="3200" b="1" dirty="0">
                <a:solidFill>
                  <a:srgbClr val="0000CC"/>
                </a:solidFill>
                <a:latin typeface="+mn-ea"/>
                <a:ea typeface="+mn-ea"/>
              </a:rPr>
              <a:t>，擁有博士學位</a:t>
            </a:r>
            <a:endParaRPr kumimoji="0" lang="en-US" altLang="zh-TW" sz="3200" b="1" dirty="0">
              <a:solidFill>
                <a:srgbClr val="0000CC"/>
              </a:solidFill>
              <a:latin typeface="+mn-ea"/>
              <a:ea typeface="+mn-ea"/>
            </a:endParaRPr>
          </a:p>
          <a:p>
            <a:r>
              <a:rPr kumimoji="0" lang="zh-TW" altLang="en-US" sz="3200" b="1" dirty="0">
                <a:solidFill>
                  <a:srgbClr val="0000CC"/>
                </a:solidFill>
                <a:latin typeface="+mn-ea"/>
                <a:ea typeface="+mn-ea"/>
              </a:rPr>
              <a:t>的助理教授以上師資比 </a:t>
            </a:r>
            <a:r>
              <a:rPr kumimoji="0" lang="en-US" altLang="zh-TW" sz="3200" b="1" dirty="0" smtClean="0">
                <a:solidFill>
                  <a:srgbClr val="0000CC"/>
                </a:solidFill>
                <a:latin typeface="+mn-ea"/>
                <a:ea typeface="+mn-ea"/>
              </a:rPr>
              <a:t>66.54%</a:t>
            </a:r>
            <a:endParaRPr kumimoji="0" lang="en-US" altLang="zh-TW" sz="3200" b="1" dirty="0">
              <a:solidFill>
                <a:srgbClr val="0000CC"/>
              </a:solidFill>
              <a:latin typeface="+mn-ea"/>
              <a:ea typeface="+mn-ea"/>
            </a:endParaRPr>
          </a:p>
          <a:p>
            <a:pPr algn="r"/>
            <a:r>
              <a:rPr kumimoji="0" lang="en-US" altLang="zh-TW" sz="2800" dirty="0">
                <a:solidFill>
                  <a:srgbClr val="C00000"/>
                </a:solidFill>
              </a:rPr>
              <a:t>                      </a:t>
            </a:r>
            <a:endParaRPr kumimoji="0" lang="en-US" altLang="zh-TW" dirty="0">
              <a:solidFill>
                <a:srgbClr val="C00000"/>
              </a:solidFill>
            </a:endParaRPr>
          </a:p>
        </p:txBody>
      </p:sp>
    </p:spTree>
    <p:extLst>
      <p:ext uri="{BB962C8B-B14F-4D97-AF65-F5344CB8AC3E}">
        <p14:creationId xmlns:p14="http://schemas.microsoft.com/office/powerpoint/2010/main" xmlns="" val="153171728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0" y="338138"/>
            <a:ext cx="8229600" cy="1252537"/>
          </a:xfrm>
        </p:spPr>
        <p:txBody>
          <a:bodyPr/>
          <a:lstStyle/>
          <a:p>
            <a:r>
              <a:rPr lang="zh-TW" altLang="en-US" b="1" dirty="0" smtClean="0">
                <a:solidFill>
                  <a:srgbClr val="0000CC"/>
                </a:solidFill>
              </a:rPr>
              <a:t>相對於</a:t>
            </a:r>
            <a:r>
              <a:rPr lang="zh-TW" altLang="en-US" b="1" dirty="0" smtClean="0">
                <a:solidFill>
                  <a:srgbClr val="C00000"/>
                </a:solidFill>
              </a:rPr>
              <a:t>大安</a:t>
            </a:r>
            <a:r>
              <a:rPr lang="zh-TW" altLang="en-US" b="1" dirty="0">
                <a:solidFill>
                  <a:srgbClr val="C00000"/>
                </a:solidFill>
              </a:rPr>
              <a:t>高工</a:t>
            </a:r>
            <a:r>
              <a:rPr lang="zh-TW" altLang="en-US" b="1" dirty="0">
                <a:solidFill>
                  <a:srgbClr val="0000CC"/>
                </a:solidFill>
              </a:rPr>
              <a:t>的師資結構</a:t>
            </a:r>
            <a:endParaRPr lang="zh-TW" altLang="en-US" dirty="0"/>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xmlns="" val="4147536167"/>
              </p:ext>
            </p:extLst>
          </p:nvPr>
        </p:nvGraphicFramePr>
        <p:xfrm>
          <a:off x="428595" y="1600200"/>
          <a:ext cx="8358246" cy="3840480"/>
        </p:xfrm>
        <a:graphic>
          <a:graphicData uri="http://schemas.openxmlformats.org/drawingml/2006/table">
            <a:tbl>
              <a:tblPr firstRow="1" bandRow="1">
                <a:tableStyleId>{5C22544A-7EE6-4342-B048-85BDC9FD1C3A}</a:tableStyleId>
              </a:tblPr>
              <a:tblGrid>
                <a:gridCol w="2786082"/>
                <a:gridCol w="2786082"/>
                <a:gridCol w="2786082"/>
              </a:tblGrid>
              <a:tr h="370840">
                <a:tc>
                  <a:txBody>
                    <a:bodyPr/>
                    <a:lstStyle/>
                    <a:p>
                      <a:r>
                        <a:rPr lang="zh-TW" altLang="en-US" sz="3600" dirty="0" smtClean="0">
                          <a:solidFill>
                            <a:srgbClr val="002060"/>
                          </a:solidFill>
                        </a:rPr>
                        <a:t>學 位 區 分</a:t>
                      </a:r>
                      <a:endParaRPr lang="zh-TW" alt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2060"/>
                          </a:solidFill>
                        </a:rPr>
                        <a:t>  教  師   數</a:t>
                      </a:r>
                      <a:endParaRPr lang="zh-TW" alt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2060"/>
                          </a:solidFill>
                        </a:rPr>
                        <a:t>  百  分  比</a:t>
                      </a:r>
                      <a:endParaRPr lang="zh-TW" alt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TW" altLang="en-US" sz="3600" dirty="0" smtClean="0">
                          <a:solidFill>
                            <a:schemeClr val="tx1"/>
                          </a:solidFill>
                        </a:rPr>
                        <a:t>   博        士</a:t>
                      </a:r>
                      <a:endParaRPr lang="zh-TW" altLang="en-US"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00CC"/>
                          </a:solidFill>
                          <a:latin typeface="新細明體" pitchFamily="18" charset="-120"/>
                          <a:ea typeface="新細明體" pitchFamily="18" charset="-120"/>
                        </a:rPr>
                        <a:t>           </a:t>
                      </a:r>
                      <a:r>
                        <a:rPr lang="en-US" altLang="zh-TW" sz="3600" dirty="0" smtClean="0">
                          <a:solidFill>
                            <a:srgbClr val="0000CC"/>
                          </a:solidFill>
                          <a:latin typeface="新細明體" pitchFamily="18" charset="-120"/>
                          <a:ea typeface="新細明體" pitchFamily="18" charset="-120"/>
                        </a:rPr>
                        <a:t>6</a:t>
                      </a:r>
                      <a:endParaRPr lang="zh-TW" altLang="en-US" sz="3600" dirty="0">
                        <a:solidFill>
                          <a:srgbClr val="0000CC"/>
                        </a:solidFill>
                        <a:latin typeface="新細明體" pitchFamily="18" charset="-120"/>
                        <a:ea typeface="新細明體" pitchFamily="18"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600" dirty="0" smtClean="0">
                          <a:solidFill>
                            <a:srgbClr val="0000CC"/>
                          </a:solidFill>
                          <a:latin typeface="+mn-ea"/>
                          <a:ea typeface="+mn-ea"/>
                        </a:rPr>
                        <a:t>     </a:t>
                      </a:r>
                      <a:r>
                        <a:rPr lang="en-US" altLang="zh-TW" sz="3600" dirty="0" smtClean="0">
                          <a:solidFill>
                            <a:srgbClr val="0000CC"/>
                          </a:solidFill>
                          <a:latin typeface="+mn-ea"/>
                          <a:ea typeface="+mn-ea"/>
                        </a:rPr>
                        <a:t>2</a:t>
                      </a:r>
                      <a:r>
                        <a:rPr lang="en-US" altLang="zh-TW" sz="3600" b="0" i="0" u="none" strike="noStrike" baseline="0" dirty="0" smtClean="0">
                          <a:solidFill>
                            <a:srgbClr val="0000CC"/>
                          </a:solidFill>
                          <a:latin typeface="+mn-ea"/>
                          <a:ea typeface="+mn-ea"/>
                        </a:rPr>
                        <a:t>%</a:t>
                      </a:r>
                      <a:endParaRPr lang="zh-TW" altLang="en-US" sz="3600" dirty="0">
                        <a:solidFill>
                          <a:srgbClr val="0000CC"/>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TW" altLang="en-US" sz="3600" dirty="0" smtClean="0">
                          <a:solidFill>
                            <a:schemeClr val="tx1"/>
                          </a:solidFill>
                        </a:rPr>
                        <a:t>   碩        士</a:t>
                      </a:r>
                      <a:endParaRPr lang="zh-TW" altLang="en-US"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00CC"/>
                          </a:solidFill>
                          <a:latin typeface="新細明體" pitchFamily="18" charset="-120"/>
                          <a:ea typeface="新細明體" pitchFamily="18" charset="-120"/>
                        </a:rPr>
                        <a:t>       </a:t>
                      </a:r>
                      <a:r>
                        <a:rPr lang="en-US" altLang="zh-TW" sz="3600" dirty="0" smtClean="0">
                          <a:solidFill>
                            <a:srgbClr val="0000CC"/>
                          </a:solidFill>
                          <a:latin typeface="新細明體" pitchFamily="18" charset="-120"/>
                          <a:ea typeface="新細明體" pitchFamily="18" charset="-120"/>
                        </a:rPr>
                        <a:t>164</a:t>
                      </a:r>
                      <a:endParaRPr lang="zh-TW" altLang="en-US" sz="3600" dirty="0">
                        <a:solidFill>
                          <a:srgbClr val="0000CC"/>
                        </a:solidFill>
                        <a:latin typeface="新細明體" pitchFamily="18" charset="-120"/>
                        <a:ea typeface="新細明體" pitchFamily="18"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00CC"/>
                          </a:solidFill>
                          <a:latin typeface="+mn-ea"/>
                          <a:ea typeface="+mn-ea"/>
                        </a:rPr>
                        <a:t>    </a:t>
                      </a:r>
                      <a:r>
                        <a:rPr lang="en-US" altLang="zh-TW" sz="3600" dirty="0" smtClean="0">
                          <a:solidFill>
                            <a:srgbClr val="0000CC"/>
                          </a:solidFill>
                          <a:latin typeface="+mn-ea"/>
                          <a:ea typeface="+mn-ea"/>
                        </a:rPr>
                        <a:t>62</a:t>
                      </a:r>
                      <a:r>
                        <a:rPr lang="en-US" altLang="zh-TW" sz="3600" b="0" i="0" u="none" strike="noStrike" baseline="0" dirty="0" smtClean="0">
                          <a:solidFill>
                            <a:srgbClr val="0000CC"/>
                          </a:solidFill>
                          <a:latin typeface="+mn-ea"/>
                          <a:ea typeface="+mn-ea"/>
                        </a:rPr>
                        <a:t>%</a:t>
                      </a:r>
                      <a:endParaRPr lang="zh-TW" altLang="en-US" sz="3600"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TW" altLang="en-US" sz="3600" b="0" i="0" kern="1200" dirty="0" smtClean="0">
                          <a:solidFill>
                            <a:schemeClr val="tx1"/>
                          </a:solidFill>
                          <a:effectLst/>
                          <a:latin typeface="+mn-ea"/>
                          <a:ea typeface="+mn-ea"/>
                          <a:cs typeface="+mn-cs"/>
                        </a:rPr>
                        <a:t> </a:t>
                      </a:r>
                      <a:r>
                        <a:rPr lang="en-US" altLang="zh-TW" sz="3600" b="0" i="0" kern="1200" dirty="0" smtClean="0">
                          <a:solidFill>
                            <a:schemeClr val="tx1"/>
                          </a:solidFill>
                          <a:effectLst/>
                          <a:latin typeface="+mn-ea"/>
                          <a:ea typeface="+mn-ea"/>
                          <a:cs typeface="+mn-cs"/>
                        </a:rPr>
                        <a:t>40</a:t>
                      </a:r>
                      <a:r>
                        <a:rPr lang="zh-TW" altLang="en-US" sz="3600" b="0" i="0" kern="1200" dirty="0" smtClean="0">
                          <a:solidFill>
                            <a:schemeClr val="tx1"/>
                          </a:solidFill>
                          <a:effectLst/>
                          <a:latin typeface="+mn-ea"/>
                          <a:ea typeface="+mn-ea"/>
                          <a:cs typeface="+mn-cs"/>
                        </a:rPr>
                        <a:t>學分班</a:t>
                      </a:r>
                      <a:endParaRPr lang="zh-TW" altLang="en-US" sz="3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00CC"/>
                          </a:solidFill>
                          <a:latin typeface="新細明體" pitchFamily="18" charset="-120"/>
                          <a:ea typeface="新細明體" pitchFamily="18" charset="-120"/>
                        </a:rPr>
                        <a:t>         </a:t>
                      </a:r>
                      <a:r>
                        <a:rPr lang="en-US" altLang="zh-TW" sz="3600" dirty="0" smtClean="0">
                          <a:solidFill>
                            <a:srgbClr val="0000CC"/>
                          </a:solidFill>
                          <a:latin typeface="新細明體" pitchFamily="18" charset="-120"/>
                          <a:ea typeface="新細明體" pitchFamily="18" charset="-120"/>
                        </a:rPr>
                        <a:t>25</a:t>
                      </a:r>
                      <a:endParaRPr lang="zh-TW" altLang="en-US" sz="3600" dirty="0">
                        <a:solidFill>
                          <a:srgbClr val="0000CC"/>
                        </a:solidFill>
                        <a:latin typeface="新細明體" pitchFamily="18" charset="-120"/>
                        <a:ea typeface="新細明體" pitchFamily="18"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00CC"/>
                          </a:solidFill>
                          <a:latin typeface="+mn-ea"/>
                          <a:ea typeface="+mn-ea"/>
                        </a:rPr>
                        <a:t>    </a:t>
                      </a:r>
                      <a:r>
                        <a:rPr lang="en-US" altLang="zh-TW" sz="3600" dirty="0" smtClean="0">
                          <a:solidFill>
                            <a:srgbClr val="0000CC"/>
                          </a:solidFill>
                          <a:latin typeface="+mn-ea"/>
                          <a:ea typeface="+mn-ea"/>
                        </a:rPr>
                        <a:t>10</a:t>
                      </a:r>
                      <a:r>
                        <a:rPr lang="en-US" altLang="zh-TW" sz="3600" b="0" i="0" u="none" strike="noStrike" baseline="0" dirty="0" smtClean="0">
                          <a:solidFill>
                            <a:srgbClr val="0000CC"/>
                          </a:solidFill>
                          <a:latin typeface="+mn-ea"/>
                          <a:ea typeface="+mn-ea"/>
                        </a:rPr>
                        <a:t>%</a:t>
                      </a:r>
                      <a:endParaRPr lang="zh-TW" altLang="en-US" sz="3600"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TW" altLang="en-US" sz="3600" dirty="0" smtClean="0">
                          <a:solidFill>
                            <a:schemeClr val="tx1"/>
                          </a:solidFill>
                        </a:rPr>
                        <a:t>   學        士</a:t>
                      </a:r>
                      <a:endParaRPr lang="zh-TW" altLang="en-US"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00CC"/>
                          </a:solidFill>
                          <a:latin typeface="新細明體" pitchFamily="18" charset="-120"/>
                          <a:ea typeface="新細明體" pitchFamily="18" charset="-120"/>
                        </a:rPr>
                        <a:t>         </a:t>
                      </a:r>
                      <a:r>
                        <a:rPr lang="en-US" altLang="zh-TW" sz="3600" dirty="0" smtClean="0">
                          <a:solidFill>
                            <a:srgbClr val="0000CC"/>
                          </a:solidFill>
                          <a:latin typeface="新細明體" pitchFamily="18" charset="-120"/>
                          <a:ea typeface="新細明體" pitchFamily="18" charset="-120"/>
                        </a:rPr>
                        <a:t>68</a:t>
                      </a:r>
                      <a:r>
                        <a:rPr lang="zh-TW" altLang="en-US" sz="3600" dirty="0" smtClean="0">
                          <a:solidFill>
                            <a:srgbClr val="0000CC"/>
                          </a:solidFill>
                          <a:latin typeface="新細明體" pitchFamily="18" charset="-120"/>
                          <a:ea typeface="新細明體" pitchFamily="18" charset="-120"/>
                        </a:rPr>
                        <a:t>  </a:t>
                      </a:r>
                      <a:endParaRPr lang="zh-TW" altLang="en-US" sz="3600" dirty="0">
                        <a:solidFill>
                          <a:srgbClr val="0000CC"/>
                        </a:solidFill>
                        <a:latin typeface="新細明體" pitchFamily="18" charset="-120"/>
                        <a:ea typeface="新細明體" pitchFamily="18"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00CC"/>
                          </a:solidFill>
                          <a:latin typeface="+mn-ea"/>
                          <a:ea typeface="+mn-ea"/>
                        </a:rPr>
                        <a:t>    </a:t>
                      </a:r>
                      <a:r>
                        <a:rPr lang="en-US" altLang="zh-TW" sz="3600" dirty="0" smtClean="0">
                          <a:solidFill>
                            <a:srgbClr val="0000CC"/>
                          </a:solidFill>
                          <a:latin typeface="+mn-ea"/>
                          <a:ea typeface="+mn-ea"/>
                        </a:rPr>
                        <a:t>26</a:t>
                      </a:r>
                      <a:r>
                        <a:rPr lang="en-US" altLang="zh-TW" sz="3600" b="0" i="0" u="none" strike="noStrike" baseline="0" dirty="0" smtClean="0">
                          <a:solidFill>
                            <a:srgbClr val="0000CC"/>
                          </a:solidFill>
                          <a:latin typeface="+mn-ea"/>
                          <a:ea typeface="+mn-ea"/>
                        </a:rPr>
                        <a:t>%</a:t>
                      </a:r>
                      <a:endParaRPr lang="zh-TW" altLang="en-US" sz="3600"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TW" altLang="en-US" sz="3600" dirty="0" smtClean="0">
                          <a:solidFill>
                            <a:schemeClr val="tx1"/>
                          </a:solidFill>
                        </a:rPr>
                        <a:t>  </a:t>
                      </a:r>
                      <a:r>
                        <a:rPr lang="zh-TW" altLang="en-US" sz="3600" b="1" dirty="0" smtClean="0">
                          <a:solidFill>
                            <a:srgbClr val="0000CC"/>
                          </a:solidFill>
                        </a:rPr>
                        <a:t>合         計</a:t>
                      </a:r>
                      <a:endParaRPr lang="zh-TW" altLang="en-US" sz="36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00CC"/>
                          </a:solidFill>
                          <a:latin typeface="新細明體" pitchFamily="18" charset="-120"/>
                          <a:ea typeface="新細明體" pitchFamily="18" charset="-120"/>
                        </a:rPr>
                        <a:t>       </a:t>
                      </a:r>
                      <a:r>
                        <a:rPr lang="en-US" altLang="zh-TW" sz="3600" dirty="0" smtClean="0">
                          <a:solidFill>
                            <a:srgbClr val="0000CC"/>
                          </a:solidFill>
                          <a:latin typeface="新細明體" pitchFamily="18" charset="-120"/>
                          <a:ea typeface="新細明體" pitchFamily="18" charset="-120"/>
                        </a:rPr>
                        <a:t>263</a:t>
                      </a:r>
                      <a:endParaRPr lang="zh-TW" altLang="en-US" sz="3600" dirty="0">
                        <a:solidFill>
                          <a:srgbClr val="0000CC"/>
                        </a:solidFill>
                        <a:latin typeface="新細明體" pitchFamily="18" charset="-120"/>
                        <a:ea typeface="新細明體" pitchFamily="18"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3600" dirty="0" smtClean="0">
                          <a:solidFill>
                            <a:srgbClr val="0000CC"/>
                          </a:solidFill>
                          <a:latin typeface="+mn-ea"/>
                          <a:ea typeface="+mn-ea"/>
                        </a:rPr>
                        <a:t>   </a:t>
                      </a:r>
                      <a:r>
                        <a:rPr lang="en-US" altLang="zh-TW" sz="3600" dirty="0" smtClean="0">
                          <a:solidFill>
                            <a:srgbClr val="0000CC"/>
                          </a:solidFill>
                          <a:latin typeface="+mn-ea"/>
                          <a:ea typeface="+mn-ea"/>
                        </a:rPr>
                        <a:t>100</a:t>
                      </a:r>
                      <a:r>
                        <a:rPr lang="en-US" altLang="zh-TW" sz="3600" b="0" i="0" u="none" strike="noStrike" baseline="0" dirty="0" smtClean="0">
                          <a:solidFill>
                            <a:srgbClr val="0000CC"/>
                          </a:solidFill>
                          <a:latin typeface="+mn-ea"/>
                          <a:ea typeface="+mn-ea"/>
                        </a:rPr>
                        <a:t>%</a:t>
                      </a:r>
                      <a:endParaRPr lang="zh-TW" altLang="en-US" sz="3600"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640202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矩形 4"/>
          <p:cNvSpPr>
            <a:spLocks noChangeArrowheads="1"/>
          </p:cNvSpPr>
          <p:nvPr/>
        </p:nvSpPr>
        <p:spPr bwMode="auto">
          <a:xfrm>
            <a:off x="344488" y="1738313"/>
            <a:ext cx="8370887"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nSpc>
                <a:spcPts val="3400"/>
              </a:lnSpc>
            </a:pPr>
            <a:r>
              <a:rPr lang="zh-TW" altLang="en-US" sz="4000" b="1">
                <a:solidFill>
                  <a:srgbClr val="000066"/>
                </a:solidFill>
                <a:latin typeface="Times New Roman" pitchFamily="18" charset="0"/>
                <a:cs typeface="Times New Roman" pitchFamily="18" charset="0"/>
              </a:rPr>
              <a:t>   </a:t>
            </a:r>
            <a:endParaRPr lang="en-US" altLang="zh-TW" sz="4000" b="1">
              <a:solidFill>
                <a:srgbClr val="000066"/>
              </a:solidFill>
              <a:latin typeface="Times New Roman" pitchFamily="18" charset="0"/>
              <a:cs typeface="Times New Roman" pitchFamily="18" charset="0"/>
            </a:endParaRPr>
          </a:p>
          <a:p>
            <a:pPr marL="457200" indent="-457200">
              <a:lnSpc>
                <a:spcPts val="4900"/>
              </a:lnSpc>
            </a:pPr>
            <a:endParaRPr lang="zh-TW" altLang="en-US" sz="3600" b="1">
              <a:solidFill>
                <a:srgbClr val="000066"/>
              </a:solidFill>
              <a:latin typeface="Times New Roman" pitchFamily="18" charset="0"/>
              <a:cs typeface="Times New Roman" pitchFamily="18" charset="0"/>
            </a:endParaRPr>
          </a:p>
        </p:txBody>
      </p:sp>
      <p:sp>
        <p:nvSpPr>
          <p:cNvPr id="67587" name="Rectangle 2"/>
          <p:cNvSpPr txBox="1">
            <a:spLocks noChangeArrowheads="1"/>
          </p:cNvSpPr>
          <p:nvPr/>
        </p:nvSpPr>
        <p:spPr bwMode="auto">
          <a:xfrm>
            <a:off x="0" y="428625"/>
            <a:ext cx="9144000"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436688" eaLnBrk="0" hangingPunct="0">
              <a:defRPr kumimoji="1">
                <a:solidFill>
                  <a:schemeClr val="tx1"/>
                </a:solidFill>
                <a:latin typeface="Sylfaen" pitchFamily="18" charset="0"/>
                <a:ea typeface="標楷體" pitchFamily="65" charset="-120"/>
              </a:defRPr>
            </a:lvl1pPr>
            <a:lvl2pPr marL="742950" indent="-285750" eaLnBrk="0" hangingPunct="0">
              <a:defRPr kumimoji="1">
                <a:solidFill>
                  <a:schemeClr val="tx1"/>
                </a:solidFill>
                <a:latin typeface="Sylfaen" pitchFamily="18" charset="0"/>
                <a:ea typeface="標楷體" pitchFamily="65" charset="-120"/>
              </a:defRPr>
            </a:lvl2pPr>
            <a:lvl3pPr marL="1143000" indent="-228600" eaLnBrk="0" hangingPunct="0">
              <a:defRPr kumimoji="1">
                <a:solidFill>
                  <a:schemeClr val="tx1"/>
                </a:solidFill>
                <a:latin typeface="Sylfaen" pitchFamily="18" charset="0"/>
                <a:ea typeface="標楷體" pitchFamily="65" charset="-120"/>
              </a:defRPr>
            </a:lvl3pPr>
            <a:lvl4pPr marL="1600200" indent="-228600" eaLnBrk="0" hangingPunct="0">
              <a:defRPr kumimoji="1">
                <a:solidFill>
                  <a:schemeClr val="tx1"/>
                </a:solidFill>
                <a:latin typeface="Sylfaen" pitchFamily="18" charset="0"/>
                <a:ea typeface="標楷體" pitchFamily="65" charset="-120"/>
              </a:defRPr>
            </a:lvl4pPr>
            <a:lvl5pPr marL="2057400" indent="-228600" eaLnBrk="0" hangingPunct="0">
              <a:defRPr kumimoji="1">
                <a:solidFill>
                  <a:schemeClr val="tx1"/>
                </a:solidFill>
                <a:latin typeface="Sylfaen" pitchFamily="18" charset="0"/>
                <a:ea typeface="標楷體" pitchFamily="65" charset="-120"/>
              </a:defRPr>
            </a:lvl5pPr>
            <a:lvl6pPr marL="2514600" indent="-228600" eaLnBrk="0" fontAlgn="base" hangingPunct="0">
              <a:spcBef>
                <a:spcPct val="0"/>
              </a:spcBef>
              <a:spcAft>
                <a:spcPct val="0"/>
              </a:spcAft>
              <a:defRPr kumimoji="1">
                <a:solidFill>
                  <a:schemeClr val="tx1"/>
                </a:solidFill>
                <a:latin typeface="Sylfaen" pitchFamily="18" charset="0"/>
                <a:ea typeface="標楷體" pitchFamily="65" charset="-120"/>
              </a:defRPr>
            </a:lvl6pPr>
            <a:lvl7pPr marL="2971800" indent="-228600" eaLnBrk="0" fontAlgn="base" hangingPunct="0">
              <a:spcBef>
                <a:spcPct val="0"/>
              </a:spcBef>
              <a:spcAft>
                <a:spcPct val="0"/>
              </a:spcAft>
              <a:defRPr kumimoji="1">
                <a:solidFill>
                  <a:schemeClr val="tx1"/>
                </a:solidFill>
                <a:latin typeface="Sylfaen" pitchFamily="18" charset="0"/>
                <a:ea typeface="標楷體" pitchFamily="65" charset="-120"/>
              </a:defRPr>
            </a:lvl7pPr>
            <a:lvl8pPr marL="3429000" indent="-228600" eaLnBrk="0" fontAlgn="base" hangingPunct="0">
              <a:spcBef>
                <a:spcPct val="0"/>
              </a:spcBef>
              <a:spcAft>
                <a:spcPct val="0"/>
              </a:spcAft>
              <a:defRPr kumimoji="1">
                <a:solidFill>
                  <a:schemeClr val="tx1"/>
                </a:solidFill>
                <a:latin typeface="Sylfaen" pitchFamily="18" charset="0"/>
                <a:ea typeface="標楷體" pitchFamily="65" charset="-120"/>
              </a:defRPr>
            </a:lvl8pPr>
            <a:lvl9pPr marL="3886200" indent="-228600" eaLnBrk="0" fontAlgn="base" hangingPunct="0">
              <a:spcBef>
                <a:spcPct val="0"/>
              </a:spcBef>
              <a:spcAft>
                <a:spcPct val="0"/>
              </a:spcAft>
              <a:defRPr kumimoji="1">
                <a:solidFill>
                  <a:schemeClr val="tx1"/>
                </a:solidFill>
                <a:latin typeface="Sylfaen" pitchFamily="18" charset="0"/>
                <a:ea typeface="標楷體" pitchFamily="65" charset="-120"/>
              </a:defRPr>
            </a:lvl9pPr>
          </a:lstStyle>
          <a:p>
            <a:pPr eaLnBrk="1" hangingPunct="1"/>
            <a:r>
              <a:rPr lang="zh-TW" altLang="en-US" sz="4800" b="1">
                <a:solidFill>
                  <a:srgbClr val="C00000"/>
                </a:solidFill>
                <a:latin typeface="標楷體" pitchFamily="65" charset="-120"/>
              </a:rPr>
              <a:t>五專</a:t>
            </a:r>
            <a:r>
              <a:rPr lang="zh-TW" altLang="en-US" sz="4800" b="1">
                <a:solidFill>
                  <a:srgbClr val="C00000"/>
                </a:solidFill>
                <a:latin typeface="Times New Roman" pitchFamily="18" charset="0"/>
              </a:rPr>
              <a:t>的教學設備</a:t>
            </a:r>
            <a:endParaRPr lang="zh-TW" altLang="en-US" sz="4800" b="1">
              <a:solidFill>
                <a:srgbClr val="000066"/>
              </a:solidFill>
              <a:latin typeface="Times New Roman" pitchFamily="18" charset="0"/>
              <a:cs typeface="Times New Roman" pitchFamily="18" charset="0"/>
            </a:endParaRPr>
          </a:p>
          <a:p>
            <a:pPr eaLnBrk="1" hangingPunct="1"/>
            <a:endParaRPr lang="zh-TW" altLang="en-US" sz="4800" b="1">
              <a:solidFill>
                <a:srgbClr val="660066"/>
              </a:solidFill>
              <a:latin typeface="標楷體" pitchFamily="65" charset="-120"/>
              <a:cs typeface="Times New Roman" pitchFamily="18" charset="0"/>
            </a:endParaRPr>
          </a:p>
        </p:txBody>
      </p:sp>
      <p:grpSp>
        <p:nvGrpSpPr>
          <p:cNvPr id="2" name="Group 15"/>
          <p:cNvGrpSpPr>
            <a:grpSpLocks/>
          </p:cNvGrpSpPr>
          <p:nvPr/>
        </p:nvGrpSpPr>
        <p:grpSpPr bwMode="auto">
          <a:xfrm>
            <a:off x="571500" y="942975"/>
            <a:ext cx="4857750" cy="755650"/>
            <a:chOff x="2925" y="278"/>
            <a:chExt cx="2835" cy="476"/>
          </a:xfrm>
        </p:grpSpPr>
        <p:sp>
          <p:nvSpPr>
            <p:cNvPr id="67591" name="Rectangle 17"/>
            <p:cNvSpPr>
              <a:spLocks noChangeArrowheads="1"/>
            </p:cNvSpPr>
            <p:nvPr/>
          </p:nvSpPr>
          <p:spPr bwMode="auto">
            <a:xfrm>
              <a:off x="3401" y="527"/>
              <a:ext cx="2359" cy="45"/>
            </a:xfrm>
            <a:prstGeom prst="rect">
              <a:avLst/>
            </a:prstGeom>
            <a:gradFill rotWithShape="1">
              <a:gsLst>
                <a:gs pos="0">
                  <a:srgbClr val="CC0066"/>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TW" altLang="en-US" sz="2400">
                <a:latin typeface="Times New Roman" pitchFamily="18" charset="0"/>
              </a:endParaRPr>
            </a:p>
          </p:txBody>
        </p:sp>
        <p:sp>
          <p:nvSpPr>
            <p:cNvPr id="72712" name="Oval 18"/>
            <p:cNvSpPr>
              <a:spLocks noChangeArrowheads="1"/>
            </p:cNvSpPr>
            <p:nvPr/>
          </p:nvSpPr>
          <p:spPr bwMode="auto">
            <a:xfrm>
              <a:off x="2925" y="278"/>
              <a:ext cx="362" cy="364"/>
            </a:xfrm>
            <a:prstGeom prst="ellipse">
              <a:avLst/>
            </a:prstGeom>
            <a:solidFill>
              <a:srgbClr val="CC0066"/>
            </a:solidFill>
            <a:ln w="9525">
              <a:solidFill>
                <a:srgbClr val="CC0066"/>
              </a:solidFill>
              <a:round/>
              <a:headEnd/>
              <a:tailEnd/>
            </a:ln>
            <a:effectLst>
              <a:outerShdw dist="107763" dir="2700000" algn="ctr" rotWithShape="0">
                <a:srgbClr val="808080">
                  <a:alpha val="50000"/>
                </a:srgbClr>
              </a:outerShdw>
            </a:effectLst>
          </p:spPr>
          <p:txBody>
            <a:bodyPr wrap="none" anchor="ctr"/>
            <a:lstStyle/>
            <a:p>
              <a:pPr>
                <a:defRPr/>
              </a:pPr>
              <a:endParaRPr lang="zh-TW" altLang="en-US" sz="2400">
                <a:latin typeface="Times New Roman" pitchFamily="18" charset="0"/>
              </a:endParaRPr>
            </a:p>
          </p:txBody>
        </p:sp>
        <p:sp>
          <p:nvSpPr>
            <p:cNvPr id="72713" name="Rectangle 19"/>
            <p:cNvSpPr>
              <a:spLocks noChangeArrowheads="1"/>
            </p:cNvSpPr>
            <p:nvPr/>
          </p:nvSpPr>
          <p:spPr bwMode="auto">
            <a:xfrm>
              <a:off x="3107" y="451"/>
              <a:ext cx="362" cy="303"/>
            </a:xfrm>
            <a:prstGeom prst="rect">
              <a:avLst/>
            </a:prstGeom>
            <a:solidFill>
              <a:srgbClr val="008080"/>
            </a:solidFill>
            <a:ln w="9525">
              <a:noFill/>
              <a:miter lim="800000"/>
              <a:headEnd/>
              <a:tailEnd/>
            </a:ln>
            <a:effectLst>
              <a:outerShdw dist="107763" dir="2700000" algn="ctr" rotWithShape="0">
                <a:srgbClr val="808080">
                  <a:alpha val="50000"/>
                </a:srgbClr>
              </a:outerShdw>
            </a:effectLst>
          </p:spPr>
          <p:txBody>
            <a:bodyPr wrap="none" anchor="ctr"/>
            <a:lstStyle/>
            <a:p>
              <a:pPr>
                <a:defRPr/>
              </a:pPr>
              <a:endParaRPr lang="zh-TW" altLang="en-US" sz="2400">
                <a:latin typeface="Times New Roman" pitchFamily="18" charset="0"/>
              </a:endParaRPr>
            </a:p>
          </p:txBody>
        </p:sp>
      </p:grpSp>
      <p:sp>
        <p:nvSpPr>
          <p:cNvPr id="67589" name="Rectangle 6"/>
          <p:cNvSpPr txBox="1">
            <a:spLocks noGrp="1" noChangeArrowheads="1"/>
          </p:cNvSpPr>
          <p:nvPr/>
        </p:nvSpPr>
        <p:spPr bwMode="auto">
          <a:xfrm>
            <a:off x="8388350" y="6356350"/>
            <a:ext cx="684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Sylfaen" pitchFamily="18" charset="0"/>
                <a:ea typeface="標楷體" pitchFamily="65" charset="-120"/>
              </a:defRPr>
            </a:lvl1pPr>
            <a:lvl2pPr marL="742950" indent="-285750" eaLnBrk="0" hangingPunct="0">
              <a:defRPr kumimoji="1">
                <a:solidFill>
                  <a:schemeClr val="tx1"/>
                </a:solidFill>
                <a:latin typeface="Sylfaen" pitchFamily="18" charset="0"/>
                <a:ea typeface="標楷體" pitchFamily="65" charset="-120"/>
              </a:defRPr>
            </a:lvl2pPr>
            <a:lvl3pPr marL="1143000" indent="-228600" eaLnBrk="0" hangingPunct="0">
              <a:defRPr kumimoji="1">
                <a:solidFill>
                  <a:schemeClr val="tx1"/>
                </a:solidFill>
                <a:latin typeface="Sylfaen" pitchFamily="18" charset="0"/>
                <a:ea typeface="標楷體" pitchFamily="65" charset="-120"/>
              </a:defRPr>
            </a:lvl3pPr>
            <a:lvl4pPr marL="1600200" indent="-228600" eaLnBrk="0" hangingPunct="0">
              <a:defRPr kumimoji="1">
                <a:solidFill>
                  <a:schemeClr val="tx1"/>
                </a:solidFill>
                <a:latin typeface="Sylfaen" pitchFamily="18" charset="0"/>
                <a:ea typeface="標楷體" pitchFamily="65" charset="-120"/>
              </a:defRPr>
            </a:lvl4pPr>
            <a:lvl5pPr marL="2057400" indent="-228600" eaLnBrk="0" hangingPunct="0">
              <a:defRPr kumimoji="1">
                <a:solidFill>
                  <a:schemeClr val="tx1"/>
                </a:solidFill>
                <a:latin typeface="Sylfaen" pitchFamily="18" charset="0"/>
                <a:ea typeface="標楷體" pitchFamily="65" charset="-120"/>
              </a:defRPr>
            </a:lvl5pPr>
            <a:lvl6pPr marL="2514600" indent="-228600" eaLnBrk="0" fontAlgn="base" hangingPunct="0">
              <a:spcBef>
                <a:spcPct val="0"/>
              </a:spcBef>
              <a:spcAft>
                <a:spcPct val="0"/>
              </a:spcAft>
              <a:defRPr kumimoji="1">
                <a:solidFill>
                  <a:schemeClr val="tx1"/>
                </a:solidFill>
                <a:latin typeface="Sylfaen" pitchFamily="18" charset="0"/>
                <a:ea typeface="標楷體" pitchFamily="65" charset="-120"/>
              </a:defRPr>
            </a:lvl6pPr>
            <a:lvl7pPr marL="2971800" indent="-228600" eaLnBrk="0" fontAlgn="base" hangingPunct="0">
              <a:spcBef>
                <a:spcPct val="0"/>
              </a:spcBef>
              <a:spcAft>
                <a:spcPct val="0"/>
              </a:spcAft>
              <a:defRPr kumimoji="1">
                <a:solidFill>
                  <a:schemeClr val="tx1"/>
                </a:solidFill>
                <a:latin typeface="Sylfaen" pitchFamily="18" charset="0"/>
                <a:ea typeface="標楷體" pitchFamily="65" charset="-120"/>
              </a:defRPr>
            </a:lvl7pPr>
            <a:lvl8pPr marL="3429000" indent="-228600" eaLnBrk="0" fontAlgn="base" hangingPunct="0">
              <a:spcBef>
                <a:spcPct val="0"/>
              </a:spcBef>
              <a:spcAft>
                <a:spcPct val="0"/>
              </a:spcAft>
              <a:defRPr kumimoji="1">
                <a:solidFill>
                  <a:schemeClr val="tx1"/>
                </a:solidFill>
                <a:latin typeface="Sylfaen" pitchFamily="18" charset="0"/>
                <a:ea typeface="標楷體" pitchFamily="65" charset="-120"/>
              </a:defRPr>
            </a:lvl8pPr>
            <a:lvl9pPr marL="3886200" indent="-228600" eaLnBrk="0" fontAlgn="base" hangingPunct="0">
              <a:spcBef>
                <a:spcPct val="0"/>
              </a:spcBef>
              <a:spcAft>
                <a:spcPct val="0"/>
              </a:spcAft>
              <a:defRPr kumimoji="1">
                <a:solidFill>
                  <a:schemeClr val="tx1"/>
                </a:solidFill>
                <a:latin typeface="Sylfaen" pitchFamily="18" charset="0"/>
                <a:ea typeface="標楷體" pitchFamily="65" charset="-120"/>
              </a:defRPr>
            </a:lvl9pPr>
          </a:lstStyle>
          <a:p>
            <a:pPr algn="r" eaLnBrk="1" hangingPunct="1"/>
            <a:endParaRPr lang="en-US" altLang="zh-TW" sz="1400" b="1"/>
          </a:p>
        </p:txBody>
      </p:sp>
      <p:sp>
        <p:nvSpPr>
          <p:cNvPr id="67590" name="矩形 8"/>
          <p:cNvSpPr>
            <a:spLocks noChangeArrowheads="1"/>
          </p:cNvSpPr>
          <p:nvPr/>
        </p:nvSpPr>
        <p:spPr bwMode="auto">
          <a:xfrm>
            <a:off x="571500" y="1785938"/>
            <a:ext cx="8072438"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TW" altLang="en-US" sz="3200" b="1" dirty="0">
                <a:solidFill>
                  <a:srgbClr val="0000CC"/>
                </a:solidFill>
              </a:rPr>
              <a:t>★</a:t>
            </a:r>
            <a:r>
              <a:rPr lang="zh-TW" altLang="en-US" sz="3600" b="1" dirty="0">
                <a:solidFill>
                  <a:srgbClr val="0000CC"/>
                </a:solidFill>
                <a:latin typeface="+mn-ea"/>
                <a:ea typeface="+mn-ea"/>
              </a:rPr>
              <a:t>建置</a:t>
            </a:r>
            <a:r>
              <a:rPr lang="en-US" altLang="zh-TW" sz="3600" b="1" dirty="0">
                <a:solidFill>
                  <a:srgbClr val="0000CC"/>
                </a:solidFill>
                <a:latin typeface="+mn-ea"/>
                <a:ea typeface="+mn-ea"/>
              </a:rPr>
              <a:t>e </a:t>
            </a:r>
            <a:r>
              <a:rPr lang="zh-TW" altLang="en-US" sz="3600" b="1" dirty="0">
                <a:solidFill>
                  <a:srgbClr val="0000CC"/>
                </a:solidFill>
                <a:latin typeface="+mn-ea"/>
                <a:ea typeface="+mn-ea"/>
              </a:rPr>
              <a:t>化之教學設備與環境</a:t>
            </a:r>
            <a:endParaRPr lang="en-US" altLang="zh-TW" sz="3600" b="1" dirty="0">
              <a:solidFill>
                <a:srgbClr val="0000CC"/>
              </a:solidFill>
              <a:latin typeface="+mn-ea"/>
              <a:ea typeface="+mn-ea"/>
            </a:endParaRPr>
          </a:p>
          <a:p>
            <a:r>
              <a:rPr lang="zh-TW" altLang="en-US" sz="3200" b="1" dirty="0">
                <a:solidFill>
                  <a:srgbClr val="0000CC"/>
                </a:solidFill>
                <a:latin typeface="+mn-ea"/>
                <a:ea typeface="+mn-ea"/>
              </a:rPr>
              <a:t>★</a:t>
            </a:r>
            <a:r>
              <a:rPr lang="zh-TW" altLang="en-US" sz="3600" b="1" dirty="0">
                <a:solidFill>
                  <a:srgbClr val="0000CC"/>
                </a:solidFill>
                <a:latin typeface="+mn-ea"/>
                <a:ea typeface="+mn-ea"/>
              </a:rPr>
              <a:t>投入專業研究教學設備與教室</a:t>
            </a:r>
            <a:endParaRPr lang="en-US" altLang="zh-TW" sz="3600" b="1" dirty="0">
              <a:solidFill>
                <a:srgbClr val="0000CC"/>
              </a:solidFill>
              <a:latin typeface="+mn-ea"/>
              <a:ea typeface="+mn-ea"/>
            </a:endParaRPr>
          </a:p>
          <a:p>
            <a:r>
              <a:rPr lang="zh-TW" altLang="en-US" sz="3200" b="1" dirty="0">
                <a:solidFill>
                  <a:srgbClr val="0000CC"/>
                </a:solidFill>
                <a:latin typeface="+mn-ea"/>
                <a:ea typeface="+mn-ea"/>
              </a:rPr>
              <a:t>★</a:t>
            </a:r>
            <a:r>
              <a:rPr lang="zh-TW" altLang="en-US" sz="3600" b="1" dirty="0">
                <a:solidFill>
                  <a:srgbClr val="0000CC"/>
                </a:solidFill>
                <a:latin typeface="+mn-ea"/>
                <a:ea typeface="+mn-ea"/>
              </a:rPr>
              <a:t>廣設乙級及丙級證照</a:t>
            </a:r>
            <a:r>
              <a:rPr lang="zh-TW" altLang="en-US" sz="3600" b="1" dirty="0" smtClean="0">
                <a:solidFill>
                  <a:srgbClr val="0000CC"/>
                </a:solidFill>
                <a:latin typeface="+mn-ea"/>
                <a:ea typeface="+mn-ea"/>
              </a:rPr>
              <a:t>考場</a:t>
            </a:r>
            <a:endParaRPr lang="en-US" altLang="zh-TW" sz="3600" b="1" dirty="0">
              <a:solidFill>
                <a:srgbClr val="0000CC"/>
              </a:solidFill>
              <a:latin typeface="+mn-ea"/>
              <a:ea typeface="+mn-ea"/>
            </a:endParaRPr>
          </a:p>
          <a:p>
            <a:r>
              <a:rPr lang="zh-TW" altLang="en-US" sz="3600" b="1" dirty="0" smtClean="0">
                <a:solidFill>
                  <a:srgbClr val="0000CC"/>
                </a:solidFill>
                <a:latin typeface="+mn-ea"/>
                <a:ea typeface="+mn-ea"/>
              </a:rPr>
              <a:t>★</a:t>
            </a:r>
            <a:r>
              <a:rPr lang="zh-TW" altLang="en-US" sz="3600" b="1" dirty="0" smtClean="0">
                <a:solidFill>
                  <a:srgbClr val="FF0000"/>
                </a:solidFill>
                <a:latin typeface="+mn-ea"/>
                <a:ea typeface="+mn-ea"/>
              </a:rPr>
              <a:t>提供</a:t>
            </a:r>
            <a:r>
              <a:rPr lang="zh-TW" altLang="en-US" sz="3600" b="1" dirty="0">
                <a:solidFill>
                  <a:srgbClr val="FF0000"/>
                </a:solidFill>
                <a:latin typeface="+mn-ea"/>
                <a:ea typeface="+mn-ea"/>
              </a:rPr>
              <a:t>學生學習專業技能最佳的環境！</a:t>
            </a:r>
            <a:endParaRPr lang="zh-TW" altLang="en-US" sz="3600" dirty="0">
              <a:solidFill>
                <a:srgbClr val="FF0000"/>
              </a:solidFill>
              <a:latin typeface="+mn-ea"/>
              <a:ea typeface="+mn-ea"/>
            </a:endParaRPr>
          </a:p>
        </p:txBody>
      </p:sp>
    </p:spTree>
    <p:extLst>
      <p:ext uri="{BB962C8B-B14F-4D97-AF65-F5344CB8AC3E}">
        <p14:creationId xmlns:p14="http://schemas.microsoft.com/office/powerpoint/2010/main" xmlns="" val="28093330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9810" name="Picture 2" descr="中餐教室"/>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r="3287" b="5022"/>
          <a:stretch>
            <a:fillRect/>
          </a:stretch>
        </p:blipFill>
        <p:spPr>
          <a:xfrm>
            <a:off x="0" y="0"/>
            <a:ext cx="9144000" cy="6858000"/>
          </a:xfrm>
          <a:ln w="38100">
            <a:solidFill>
              <a:srgbClr val="000000"/>
            </a:solidFill>
            <a:miter lim="800000"/>
            <a:headEnd/>
            <a:tailEnd/>
          </a:ln>
        </p:spPr>
      </p:pic>
      <p:pic>
        <p:nvPicPr>
          <p:cNvPr id="119811" name="Picture 3" descr="005a+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94188" y="152400"/>
            <a:ext cx="944562"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48" name="Picture 4" descr="北台中餐-前"/>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49" name="Picture 5" descr="Scan1298"/>
          <p:cNvPicPr>
            <a:picLocks noChangeAspect="1" noChangeArrowheads="1"/>
          </p:cNvPicPr>
          <p:nvPr/>
        </p:nvPicPr>
        <p:blipFill>
          <a:blip r:embed="rId5">
            <a:lum bright="10000" contrast="10000"/>
            <a:extLst>
              <a:ext uri="{28A0092B-C50C-407E-A947-70E740481C1C}">
                <a14:useLocalDpi xmlns="" xmlns:a14="http://schemas.microsoft.com/office/drawing/2010/main" val="0"/>
              </a:ext>
            </a:extLst>
          </a:blip>
          <a:srcRect r="33421" b="11482"/>
          <a:stretch>
            <a:fillRect/>
          </a:stretch>
        </p:blipFill>
        <p:spPr bwMode="auto">
          <a:xfrm>
            <a:off x="0" y="0"/>
            <a:ext cx="9145588"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4" name="Rectangle 6"/>
          <p:cNvSpPr>
            <a:spLocks noChangeArrowheads="1"/>
          </p:cNvSpPr>
          <p:nvPr/>
        </p:nvSpPr>
        <p:spPr bwMode="auto">
          <a:xfrm>
            <a:off x="5543550" y="0"/>
            <a:ext cx="3600450" cy="1431925"/>
          </a:xfrm>
          <a:prstGeom prst="rect">
            <a:avLst/>
          </a:prstGeom>
          <a:solidFill>
            <a:schemeClr val="bg1">
              <a:alpha val="7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kumimoji="0" lang="zh-TW" altLang="en-US" sz="4400" b="1">
                <a:solidFill>
                  <a:srgbClr val="FF0066"/>
                </a:solidFill>
                <a:latin typeface="Times New Roman" pitchFamily="18" charset="0"/>
              </a:rPr>
              <a:t>中餐烹飪教室</a:t>
            </a:r>
            <a:br>
              <a:rPr kumimoji="0" lang="zh-TW" altLang="en-US" sz="4400" b="1">
                <a:solidFill>
                  <a:srgbClr val="FF0066"/>
                </a:solidFill>
                <a:latin typeface="Times New Roman" pitchFamily="18" charset="0"/>
              </a:rPr>
            </a:br>
            <a:r>
              <a:rPr kumimoji="0" lang="zh-TW" altLang="en-US" sz="4400" b="1">
                <a:solidFill>
                  <a:srgbClr val="FF0066"/>
                </a:solidFill>
                <a:latin typeface="Times New Roman" pitchFamily="18" charset="0"/>
              </a:rPr>
              <a:t>（國家考場）</a:t>
            </a:r>
          </a:p>
        </p:txBody>
      </p:sp>
      <p:pic>
        <p:nvPicPr>
          <p:cNvPr id="119815" name="Picture 7" descr="中餐乙丙-low"/>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31800" y="3249613"/>
            <a:ext cx="2206625"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9816" name="Picture 8" descr="110_1052"/>
          <p:cNvPicPr>
            <a:picLocks noChangeAspect="1" noChangeArrowheads="1"/>
          </p:cNvPicPr>
          <p:nvPr/>
        </p:nvPicPr>
        <p:blipFill>
          <a:blip r:embed="rId7">
            <a:lum bright="20000"/>
            <a:extLst>
              <a:ext uri="{28A0092B-C50C-407E-A947-70E740481C1C}">
                <a14:useLocalDpi xmlns="" xmlns:a14="http://schemas.microsoft.com/office/drawing/2010/main" val="0"/>
              </a:ext>
            </a:extLst>
          </a:blip>
          <a:srcRect/>
          <a:stretch>
            <a:fillRect/>
          </a:stretch>
        </p:blipFill>
        <p:spPr bwMode="auto">
          <a:xfrm>
            <a:off x="215900" y="765175"/>
            <a:ext cx="2627313" cy="197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000"/>
                                  </p:stCondLst>
                                  <p:childTnLst>
                                    <p:set>
                                      <p:cBhvr>
                                        <p:cTn id="6" dur="1" fill="hold">
                                          <p:stCondLst>
                                            <p:cond delay="0"/>
                                          </p:stCondLst>
                                        </p:cTn>
                                        <p:tgtEl>
                                          <p:spTgt spid="262148"/>
                                        </p:tgtEl>
                                        <p:attrNameLst>
                                          <p:attrName>style.visibility</p:attrName>
                                        </p:attrNameLst>
                                      </p:cBhvr>
                                      <p:to>
                                        <p:strVal val="visible"/>
                                      </p:to>
                                    </p:set>
                                    <p:animEffect transition="in" filter="box(in)">
                                      <p:cBhvr>
                                        <p:cTn id="7" dur="2000"/>
                                        <p:tgtEl>
                                          <p:spTgt spid="262148"/>
                                        </p:tgtEl>
                                      </p:cBhvr>
                                    </p:animEffect>
                                  </p:childTnLst>
                                </p:cTn>
                              </p:par>
                            </p:childTnLst>
                          </p:cTn>
                        </p:par>
                        <p:par>
                          <p:cTn id="8" fill="hold" nodeType="afterGroup">
                            <p:stCondLst>
                              <p:cond delay="3000"/>
                            </p:stCondLst>
                            <p:childTnLst>
                              <p:par>
                                <p:cTn id="9" presetID="3" presetClass="entr" presetSubtype="5" fill="hold" nodeType="afterEffect">
                                  <p:stCondLst>
                                    <p:cond delay="1000"/>
                                  </p:stCondLst>
                                  <p:childTnLst>
                                    <p:set>
                                      <p:cBhvr>
                                        <p:cTn id="10" dur="1" fill="hold">
                                          <p:stCondLst>
                                            <p:cond delay="0"/>
                                          </p:stCondLst>
                                        </p:cTn>
                                        <p:tgtEl>
                                          <p:spTgt spid="262149"/>
                                        </p:tgtEl>
                                        <p:attrNameLst>
                                          <p:attrName>style.visibility</p:attrName>
                                        </p:attrNameLst>
                                      </p:cBhvr>
                                      <p:to>
                                        <p:strVal val="visible"/>
                                      </p:to>
                                    </p:set>
                                    <p:animEffect transition="in" filter="blinds(vertical)">
                                      <p:cBhvr>
                                        <p:cTn id="11" dur="2000"/>
                                        <p:tgtEl>
                                          <p:spTgt spid="26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2"/>
          <p:cNvSpPr>
            <a:spLocks noChangeArrowheads="1" noChangeShapeType="1" noTextEdit="1"/>
          </p:cNvSpPr>
          <p:nvPr/>
        </p:nvSpPr>
        <p:spPr bwMode="auto">
          <a:xfrm>
            <a:off x="2459725" y="2348880"/>
            <a:ext cx="4248150" cy="1942763"/>
          </a:xfrm>
          <a:prstGeom prst="rect">
            <a:avLst/>
          </a:prstGeom>
        </p:spPr>
        <p:txBody>
          <a:bodyPr wrap="none" fromWordArt="1">
            <a:prstTxWarp prst="textPlain">
              <a:avLst>
                <a:gd name="adj" fmla="val 49316"/>
              </a:avLst>
            </a:prstTxWarp>
          </a:bodyPr>
          <a:lstStyle/>
          <a:p>
            <a:pPr algn="ctr" eaLnBrk="0" hangingPunct="0">
              <a:defRPr/>
            </a:pPr>
            <a:r>
              <a:rPr lang="zh-TW" altLang="en-US" sz="3600" b="1" dirty="0">
                <a:solidFill>
                  <a:srgbClr val="C00000"/>
                </a:solidFill>
                <a:latin typeface="標楷體"/>
                <a:ea typeface="標楷體"/>
              </a:rPr>
              <a:t>臺北城市科技大學</a:t>
            </a:r>
            <a:endParaRPr lang="en-US" altLang="zh-TW" sz="3600" b="1" dirty="0">
              <a:solidFill>
                <a:srgbClr val="C00000"/>
              </a:solidFill>
              <a:latin typeface="標楷體"/>
              <a:ea typeface="標楷體"/>
            </a:endParaRPr>
          </a:p>
          <a:p>
            <a:pPr algn="ctr" eaLnBrk="0" hangingPunct="0">
              <a:defRPr/>
            </a:pPr>
            <a:endParaRPr lang="zh-TW" altLang="en-US" sz="3600" b="1" kern="10" spc="720" dirty="0">
              <a:ln w="6350">
                <a:solidFill>
                  <a:prstClr val="black"/>
                </a:solidFill>
                <a:round/>
                <a:headEnd/>
                <a:tailEnd/>
              </a:ln>
              <a:solidFill>
                <a:srgbClr val="C00000"/>
              </a:solidFill>
              <a:latin typeface="標楷體"/>
              <a:ea typeface="標楷體"/>
            </a:endParaRPr>
          </a:p>
        </p:txBody>
      </p:sp>
      <p:pic>
        <p:nvPicPr>
          <p:cNvPr id="11270" name="Picture 6" descr="IMG_0410"/>
          <p:cNvPicPr>
            <a:picLocks noChangeArrowheads="1"/>
          </p:cNvPicPr>
          <p:nvPr/>
        </p:nvPicPr>
        <p:blipFill>
          <a:blip r:embed="rId2" cstate="print"/>
          <a:srcRect/>
          <a:stretch>
            <a:fillRect/>
          </a:stretch>
        </p:blipFill>
        <p:spPr bwMode="auto">
          <a:xfrm>
            <a:off x="6948488" y="908050"/>
            <a:ext cx="1979612" cy="125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1" name="Picture 7" descr="IMG_0396"/>
          <p:cNvPicPr>
            <a:picLocks noChangeArrowheads="1"/>
          </p:cNvPicPr>
          <p:nvPr/>
        </p:nvPicPr>
        <p:blipFill>
          <a:blip r:embed="rId3" cstate="print"/>
          <a:srcRect/>
          <a:stretch>
            <a:fillRect/>
          </a:stretch>
        </p:blipFill>
        <p:spPr bwMode="auto">
          <a:xfrm>
            <a:off x="2483768" y="908720"/>
            <a:ext cx="1979613" cy="1258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2" name="Picture 8" descr="DSC_2070"/>
          <p:cNvPicPr>
            <a:picLocks noChangeArrowheads="1"/>
          </p:cNvPicPr>
          <p:nvPr/>
        </p:nvPicPr>
        <p:blipFill>
          <a:blip r:embed="rId4" cstate="print"/>
          <a:srcRect/>
          <a:stretch>
            <a:fillRect/>
          </a:stretch>
        </p:blipFill>
        <p:spPr bwMode="auto">
          <a:xfrm>
            <a:off x="2555875" y="5373688"/>
            <a:ext cx="1979613" cy="1258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5" name="Picture 11" descr="DSC02382"/>
          <p:cNvPicPr>
            <a:picLocks noChangeArrowheads="1"/>
          </p:cNvPicPr>
          <p:nvPr/>
        </p:nvPicPr>
        <p:blipFill>
          <a:blip r:embed="rId5" cstate="print"/>
          <a:srcRect/>
          <a:stretch>
            <a:fillRect/>
          </a:stretch>
        </p:blipFill>
        <p:spPr bwMode="auto">
          <a:xfrm>
            <a:off x="4752975" y="908050"/>
            <a:ext cx="1979613" cy="125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62573" name="Picture 13" descr="財經大樓三"/>
          <p:cNvPicPr>
            <a:picLocks noChangeArrowheads="1"/>
          </p:cNvPicPr>
          <p:nvPr/>
        </p:nvPicPr>
        <p:blipFill>
          <a:blip r:embed="rId6" cstate="print"/>
          <a:srcRect/>
          <a:stretch>
            <a:fillRect/>
          </a:stretch>
        </p:blipFill>
        <p:spPr bwMode="auto">
          <a:xfrm>
            <a:off x="323850" y="3860800"/>
            <a:ext cx="1979613" cy="125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62576" name="Text Box 16"/>
          <p:cNvSpPr txBox="1">
            <a:spLocks noChangeArrowheads="1"/>
          </p:cNvSpPr>
          <p:nvPr/>
        </p:nvSpPr>
        <p:spPr bwMode="auto">
          <a:xfrm>
            <a:off x="2786050" y="3357563"/>
            <a:ext cx="4071966" cy="1077218"/>
          </a:xfrm>
          <a:prstGeom prst="rect">
            <a:avLst/>
          </a:prstGeom>
          <a:noFill/>
          <a:ln w="9525">
            <a:noFill/>
            <a:miter lim="800000"/>
            <a:headEnd/>
            <a:tailEnd/>
          </a:ln>
          <a:effectLst/>
        </p:spPr>
        <p:txBody>
          <a:bodyPr wrap="square">
            <a:spAutoFit/>
          </a:bodyPr>
          <a:lstStyle/>
          <a:p>
            <a:pPr algn="ctr" eaLnBrk="0" hangingPunct="0">
              <a:spcBef>
                <a:spcPct val="50000"/>
              </a:spcBef>
              <a:defRPr/>
            </a:pPr>
            <a:r>
              <a:rPr lang="zh-TW" altLang="en-US" sz="3200" b="1" dirty="0">
                <a:solidFill>
                  <a:srgbClr val="002060"/>
                </a:solidFill>
                <a:effectLst>
                  <a:outerShdw blurRad="38100" dist="38100" dir="2700000" algn="tl">
                    <a:srgbClr val="C0C0C0"/>
                  </a:outerShdw>
                </a:effectLst>
                <a:latin typeface="標楷體"/>
                <a:ea typeface="標楷體"/>
              </a:rPr>
              <a:t>通識教育中心</a:t>
            </a:r>
            <a:r>
              <a:rPr lang="zh-TW" altLang="en-US" sz="3200" b="1" dirty="0" smtClean="0">
                <a:solidFill>
                  <a:srgbClr val="002060"/>
                </a:solidFill>
                <a:effectLst>
                  <a:outerShdw blurRad="38100" dist="38100" dir="2700000" algn="tl">
                    <a:srgbClr val="C0C0C0"/>
                  </a:outerShdw>
                </a:effectLst>
                <a:latin typeface="標楷體"/>
                <a:ea typeface="標楷體"/>
              </a:rPr>
              <a:t>副教授吳萬居</a:t>
            </a:r>
            <a:endParaRPr lang="zh-TW" altLang="en-US" sz="3200" b="1" dirty="0">
              <a:solidFill>
                <a:srgbClr val="002060"/>
              </a:solidFill>
              <a:effectLst>
                <a:outerShdw blurRad="38100" dist="38100" dir="2700000" algn="tl">
                  <a:srgbClr val="C0C0C0"/>
                </a:outerShdw>
              </a:effectLst>
              <a:latin typeface="標楷體"/>
              <a:ea typeface="標楷體"/>
            </a:endParaRPr>
          </a:p>
        </p:txBody>
      </p:sp>
      <p:pic>
        <p:nvPicPr>
          <p:cNvPr id="17" name="Picture 2" descr="G:\圖片\LB.Final Color Output.png"/>
          <p:cNvPicPr>
            <a:picLocks noChangeAspect="1" noChangeArrowheads="1"/>
          </p:cNvPicPr>
          <p:nvPr/>
        </p:nvPicPr>
        <p:blipFill>
          <a:blip r:embed="rId7" cstate="print"/>
          <a:srcRect/>
          <a:stretch>
            <a:fillRect/>
          </a:stretch>
        </p:blipFill>
        <p:spPr bwMode="auto">
          <a:xfrm>
            <a:off x="6948264" y="3789040"/>
            <a:ext cx="1938658" cy="140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 descr="電機系館"/>
          <p:cNvPicPr>
            <a:picLocks noChangeAspect="1" noChangeArrowheads="1"/>
          </p:cNvPicPr>
          <p:nvPr/>
        </p:nvPicPr>
        <p:blipFill>
          <a:blip r:embed="rId8" cstate="print"/>
          <a:srcRect/>
          <a:stretch>
            <a:fillRect/>
          </a:stretch>
        </p:blipFill>
        <p:spPr bwMode="auto">
          <a:xfrm>
            <a:off x="6948264" y="5301208"/>
            <a:ext cx="1924750" cy="133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8" descr="機械系館"/>
          <p:cNvPicPr>
            <a:picLocks noChangeAspect="1" noChangeArrowheads="1"/>
          </p:cNvPicPr>
          <p:nvPr/>
        </p:nvPicPr>
        <p:blipFill>
          <a:blip r:embed="rId9" cstate="print"/>
          <a:srcRect/>
          <a:stretch>
            <a:fillRect/>
          </a:stretch>
        </p:blipFill>
        <p:spPr bwMode="auto">
          <a:xfrm>
            <a:off x="323528" y="5301208"/>
            <a:ext cx="1955653" cy="133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3"/>
          <p:cNvPicPr>
            <a:picLocks noChangeAspect="1" noChangeArrowheads="1"/>
          </p:cNvPicPr>
          <p:nvPr/>
        </p:nvPicPr>
        <p:blipFill>
          <a:blip r:embed="rId10" cstate="print"/>
          <a:srcRect/>
          <a:stretch>
            <a:fillRect/>
          </a:stretch>
        </p:blipFill>
        <p:spPr bwMode="auto">
          <a:xfrm>
            <a:off x="6948264" y="2348880"/>
            <a:ext cx="1944216" cy="133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內容版面配置區 5" descr="62560_425410906781_244042711781_5398903_8191072_n.jpg"/>
          <p:cNvPicPr>
            <a:picLocks noChangeAspect="1"/>
          </p:cNvPicPr>
          <p:nvPr/>
        </p:nvPicPr>
        <p:blipFill>
          <a:blip r:embed="rId11" cstate="print"/>
          <a:srcRect/>
          <a:stretch>
            <a:fillRect/>
          </a:stretch>
        </p:blipFill>
        <p:spPr bwMode="auto">
          <a:xfrm>
            <a:off x="266020" y="2348880"/>
            <a:ext cx="1995380" cy="140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3" descr="高爾夫1"/>
          <p:cNvPicPr>
            <a:picLocks noChangeArrowheads="1"/>
          </p:cNvPicPr>
          <p:nvPr/>
        </p:nvPicPr>
        <p:blipFill>
          <a:blip r:embed="rId12" cstate="print"/>
          <a:srcRect/>
          <a:stretch>
            <a:fillRect/>
          </a:stretch>
        </p:blipFill>
        <p:spPr bwMode="auto">
          <a:xfrm>
            <a:off x="4714876" y="5286388"/>
            <a:ext cx="1979613" cy="125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11" descr="P1060361"/>
          <p:cNvPicPr>
            <a:picLocks noChangeAspect="1" noChangeArrowheads="1"/>
          </p:cNvPicPr>
          <p:nvPr/>
        </p:nvPicPr>
        <p:blipFill>
          <a:blip r:embed="rId13" cstate="print">
            <a:extLst/>
          </a:blip>
          <a:srcRect/>
          <a:stretch>
            <a:fillRect/>
          </a:stretch>
        </p:blipFill>
        <p:spPr bwMode="auto">
          <a:xfrm>
            <a:off x="323850" y="900223"/>
            <a:ext cx="1926450" cy="12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962573"/>
                                        </p:tgtEl>
                                        <p:attrNameLst>
                                          <p:attrName>style.visibility</p:attrName>
                                        </p:attrNameLst>
                                      </p:cBhvr>
                                      <p:to>
                                        <p:strVal val="visible"/>
                                      </p:to>
                                    </p:set>
                                    <p:anim calcmode="lin" valueType="num">
                                      <p:cBhvr>
                                        <p:cTn id="7" dur="2000" fill="hold"/>
                                        <p:tgtEl>
                                          <p:spTgt spid="962573"/>
                                        </p:tgtEl>
                                        <p:attrNameLst>
                                          <p:attrName>ppt_w</p:attrName>
                                        </p:attrNameLst>
                                      </p:cBhvr>
                                      <p:tavLst>
                                        <p:tav tm="0">
                                          <p:val>
                                            <p:fltVal val="0"/>
                                          </p:val>
                                        </p:tav>
                                        <p:tav tm="100000">
                                          <p:val>
                                            <p:strVal val="#ppt_w"/>
                                          </p:val>
                                        </p:tav>
                                      </p:tavLst>
                                    </p:anim>
                                    <p:anim calcmode="lin" valueType="num">
                                      <p:cBhvr>
                                        <p:cTn id="8" dur="2000" fill="hold"/>
                                        <p:tgtEl>
                                          <p:spTgt spid="96257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17"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2000" fill="hold"/>
                                        <p:tgtEl>
                                          <p:spTgt spid="18"/>
                                        </p:tgtEl>
                                        <p:attrNameLst>
                                          <p:attrName>ppt_w</p:attrName>
                                        </p:attrNameLst>
                                      </p:cBhvr>
                                      <p:tavLst>
                                        <p:tav tm="0">
                                          <p:val>
                                            <p:fltVal val="0"/>
                                          </p:val>
                                        </p:tav>
                                        <p:tav tm="100000">
                                          <p:val>
                                            <p:strVal val="#ppt_w"/>
                                          </p:val>
                                        </p:tav>
                                      </p:tavLst>
                                    </p:anim>
                                    <p:anim calcmode="lin" valueType="num">
                                      <p:cBhvr>
                                        <p:cTn id="13" dur="2000" fill="hold"/>
                                        <p:tgtEl>
                                          <p:spTgt spid="18"/>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4000"/>
                            </p:stCondLst>
                            <p:childTnLst>
                              <p:par>
                                <p:cTn id="15" presetID="17" presetClass="entr" presetSubtype="1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2000" fill="hold"/>
                                        <p:tgtEl>
                                          <p:spTgt spid="19"/>
                                        </p:tgtEl>
                                        <p:attrNameLst>
                                          <p:attrName>ppt_w</p:attrName>
                                        </p:attrNameLst>
                                      </p:cBhvr>
                                      <p:tavLst>
                                        <p:tav tm="0">
                                          <p:val>
                                            <p:fltVal val="0"/>
                                          </p:val>
                                        </p:tav>
                                        <p:tav tm="100000">
                                          <p:val>
                                            <p:strVal val="#ppt_w"/>
                                          </p:val>
                                        </p:tav>
                                      </p:tavLst>
                                    </p:anim>
                                    <p:anim calcmode="lin" valueType="num">
                                      <p:cBhvr>
                                        <p:cTn id="18" dur="2000" fill="hold"/>
                                        <p:tgtEl>
                                          <p:spTgt spid="19"/>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6000"/>
                            </p:stCondLst>
                            <p:childTnLst>
                              <p:par>
                                <p:cTn id="20" presetID="27" presetClass="entr" presetSubtype="0" fill="hold" nodeType="afterEffect">
                                  <p:stCondLst>
                                    <p:cond delay="500"/>
                                  </p:stCondLst>
                                  <p:iterate type="lt">
                                    <p:tmPct val="50000"/>
                                  </p:iterate>
                                  <p:childTnLst>
                                    <p:set>
                                      <p:cBhvr>
                                        <p:cTn id="21" dur="1" fill="hold">
                                          <p:stCondLst>
                                            <p:cond delay="0"/>
                                          </p:stCondLst>
                                        </p:cTn>
                                        <p:tgtEl>
                                          <p:spTgt spid="22"/>
                                        </p:tgtEl>
                                        <p:attrNameLst>
                                          <p:attrName>style.visibility</p:attrName>
                                        </p:attrNameLst>
                                      </p:cBhvr>
                                      <p:to>
                                        <p:strVal val="visible"/>
                                      </p:to>
                                    </p:set>
                                    <p:anim calcmode="discrete" valueType="clr">
                                      <p:cBhvr override="childStyle">
                                        <p:cTn id="2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
                                        </p:tgtEl>
                                        <p:attrNameLst>
                                          <p:attrName>fillcolor</p:attrName>
                                        </p:attrNameLst>
                                      </p:cBhvr>
                                      <p:tavLst>
                                        <p:tav tm="0">
                                          <p:val>
                                            <p:clrVal>
                                              <a:schemeClr val="accent2"/>
                                            </p:clrVal>
                                          </p:val>
                                        </p:tav>
                                        <p:tav tm="50000">
                                          <p:val>
                                            <p:clrVal>
                                              <a:schemeClr val="hlink"/>
                                            </p:clrVal>
                                          </p:val>
                                        </p:tav>
                                      </p:tavLst>
                                    </p:anim>
                                    <p:set>
                                      <p:cBhvr>
                                        <p:cTn id="24"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611188" y="1125538"/>
            <a:ext cx="55451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TW" altLang="en-US" sz="3200" b="1">
                <a:solidFill>
                  <a:srgbClr val="333399"/>
                </a:solidFill>
                <a:latin typeface="標楷體" pitchFamily="65" charset="-120"/>
              </a:rPr>
              <a:t>輔導考取</a:t>
            </a:r>
            <a:r>
              <a:rPr lang="zh-TW" altLang="en-US" sz="3200" b="1" u="sng">
                <a:solidFill>
                  <a:srgbClr val="FF0000"/>
                </a:solidFill>
                <a:latin typeface="標楷體" pitchFamily="65" charset="-120"/>
              </a:rPr>
              <a:t>西餐烹調技術士證照</a:t>
            </a:r>
          </a:p>
        </p:txBody>
      </p:sp>
      <p:pic>
        <p:nvPicPr>
          <p:cNvPr id="120835" name="Picture 3" descr="DSC00394"/>
          <p:cNvPicPr>
            <a:picLocks noChangeAspect="1" noChangeArrowheads="1"/>
          </p:cNvPicPr>
          <p:nvPr/>
        </p:nvPicPr>
        <p:blipFill>
          <a:blip r:embed="rId2">
            <a:lum bright="14000" contrast="10000"/>
            <a:extLst>
              <a:ext uri="{28A0092B-C50C-407E-A947-70E740481C1C}">
                <a14:useLocalDpi xmlns="" xmlns:a14="http://schemas.microsoft.com/office/drawing/2010/main" val="0"/>
              </a:ext>
            </a:extLst>
          </a:blip>
          <a:srcRect/>
          <a:stretch>
            <a:fillRect/>
          </a:stretch>
        </p:blipFill>
        <p:spPr bwMode="auto">
          <a:xfrm>
            <a:off x="3995738" y="2420938"/>
            <a:ext cx="5148262" cy="423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2" name="Rectangle 4"/>
          <p:cNvSpPr>
            <a:spLocks noChangeArrowheads="1"/>
          </p:cNvSpPr>
          <p:nvPr/>
        </p:nvSpPr>
        <p:spPr bwMode="auto">
          <a:xfrm>
            <a:off x="0" y="1773238"/>
            <a:ext cx="4500563" cy="2520950"/>
          </a:xfrm>
          <a:prstGeom prst="rect">
            <a:avLst/>
          </a:prstGeom>
          <a:solidFill>
            <a:srgbClr val="CCFFFF">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kumimoji="0" lang="zh-TW" altLang="en-US" sz="3200" b="1">
                <a:solidFill>
                  <a:srgbClr val="993366"/>
                </a:solidFill>
                <a:latin typeface="Times New Roman" pitchFamily="18" charset="0"/>
              </a:rPr>
              <a:t>配合考照規劃之課程：</a:t>
            </a:r>
            <a:r>
              <a:rPr kumimoji="0" lang="zh-TW" altLang="en-US" sz="3200" b="1">
                <a:solidFill>
                  <a:srgbClr val="FF0000"/>
                </a:solidFill>
                <a:latin typeface="Times New Roman" pitchFamily="18" charset="0"/>
              </a:rPr>
              <a:t/>
            </a:r>
            <a:br>
              <a:rPr kumimoji="0" lang="zh-TW" altLang="en-US" sz="3200" b="1">
                <a:solidFill>
                  <a:srgbClr val="FF0000"/>
                </a:solidFill>
                <a:latin typeface="Times New Roman" pitchFamily="18" charset="0"/>
              </a:rPr>
            </a:br>
            <a:r>
              <a:rPr kumimoji="0" lang="zh-TW" altLang="en-US" sz="3200" b="1">
                <a:solidFill>
                  <a:srgbClr val="FF0000"/>
                </a:solidFill>
                <a:latin typeface="Times New Roman" pitchFamily="18" charset="0"/>
              </a:rPr>
              <a:t>食物學原理</a:t>
            </a:r>
            <a:br>
              <a:rPr kumimoji="0" lang="zh-TW" altLang="en-US" sz="3200" b="1">
                <a:solidFill>
                  <a:srgbClr val="FF0000"/>
                </a:solidFill>
                <a:latin typeface="Times New Roman" pitchFamily="18" charset="0"/>
              </a:rPr>
            </a:br>
            <a:r>
              <a:rPr kumimoji="0" lang="zh-TW" altLang="en-US" sz="3200" b="1">
                <a:solidFill>
                  <a:srgbClr val="FF0000"/>
                </a:solidFill>
                <a:latin typeface="Times New Roman" pitchFamily="18" charset="0"/>
              </a:rPr>
              <a:t>餐飲衛生與安全管理</a:t>
            </a:r>
            <a:br>
              <a:rPr kumimoji="0" lang="zh-TW" altLang="en-US" sz="3200" b="1">
                <a:solidFill>
                  <a:srgbClr val="FF0000"/>
                </a:solidFill>
                <a:latin typeface="Times New Roman" pitchFamily="18" charset="0"/>
              </a:rPr>
            </a:br>
            <a:r>
              <a:rPr kumimoji="0" lang="zh-TW" altLang="en-US" sz="3200" b="1">
                <a:solidFill>
                  <a:srgbClr val="FF0000"/>
                </a:solidFill>
                <a:latin typeface="Times New Roman" pitchFamily="18" charset="0"/>
              </a:rPr>
              <a:t>西餐烹調實作等</a:t>
            </a:r>
          </a:p>
        </p:txBody>
      </p:sp>
      <p:pic>
        <p:nvPicPr>
          <p:cNvPr id="120837" name="Picture 5" descr="123 00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372225" y="260350"/>
            <a:ext cx="2411413" cy="161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Rectangle 6"/>
          <p:cNvSpPr>
            <a:spLocks noGrp="1" noChangeArrowheads="1"/>
          </p:cNvSpPr>
          <p:nvPr>
            <p:ph type="title" idx="4294967295"/>
          </p:nvPr>
        </p:nvSpPr>
        <p:spPr>
          <a:xfrm>
            <a:off x="0" y="152400"/>
            <a:ext cx="5454650" cy="900113"/>
          </a:xfrm>
        </p:spPr>
        <p:txBody>
          <a:bodyPr/>
          <a:lstStyle/>
          <a:p>
            <a:pPr eaLnBrk="1" hangingPunct="1"/>
            <a:r>
              <a:rPr kumimoji="1" lang="zh-TW" altLang="en-US" sz="4000" b="1" smtClean="0">
                <a:solidFill>
                  <a:srgbClr val="0000CC"/>
                </a:solidFill>
              </a:rPr>
              <a:t>西餐烹調教室</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63172"/>
                                        </p:tgtEl>
                                        <p:attrNameLst>
                                          <p:attrName>style.visibility</p:attrName>
                                        </p:attrNameLst>
                                      </p:cBhvr>
                                      <p:to>
                                        <p:strVal val="visible"/>
                                      </p:to>
                                    </p:set>
                                    <p:anim calcmode="lin" valueType="num">
                                      <p:cBhvr>
                                        <p:cTn id="7" dur="500" fill="hold"/>
                                        <p:tgtEl>
                                          <p:spTgt spid="263172"/>
                                        </p:tgtEl>
                                        <p:attrNameLst>
                                          <p:attrName>ppt_w</p:attrName>
                                        </p:attrNameLst>
                                      </p:cBhvr>
                                      <p:tavLst>
                                        <p:tav tm="0">
                                          <p:val>
                                            <p:fltVal val="0"/>
                                          </p:val>
                                        </p:tav>
                                        <p:tav tm="100000">
                                          <p:val>
                                            <p:strVal val="#ppt_w"/>
                                          </p:val>
                                        </p:tav>
                                      </p:tavLst>
                                    </p:anim>
                                    <p:anim calcmode="lin" valueType="num">
                                      <p:cBhvr>
                                        <p:cTn id="8" dur="500" fill="hold"/>
                                        <p:tgtEl>
                                          <p:spTgt spid="263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新- 003"/>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0" y="0"/>
            <a:ext cx="9144000" cy="6858000"/>
          </a:xfrm>
          <a:noFill/>
        </p:spPr>
      </p:pic>
      <p:sp>
        <p:nvSpPr>
          <p:cNvPr id="121859" name="Rectangle 3"/>
          <p:cNvSpPr>
            <a:spLocks noGrp="1" noChangeArrowheads="1"/>
          </p:cNvSpPr>
          <p:nvPr>
            <p:ph type="title"/>
          </p:nvPr>
        </p:nvSpPr>
        <p:spPr/>
        <p:txBody>
          <a:bodyPr/>
          <a:lstStyle/>
          <a:p>
            <a:pPr eaLnBrk="1" hangingPunct="1"/>
            <a:endParaRPr lang="zh-TW" altLang="en-US" smtClean="0">
              <a:ea typeface="新細明體" pitchFamily="18" charset="-120"/>
            </a:endParaRPr>
          </a:p>
        </p:txBody>
      </p:sp>
      <p:pic>
        <p:nvPicPr>
          <p:cNvPr id="269316" name="Picture 4" descr="DSC0180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9317" name="Picture 5" descr="DSC0180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9318" name="Picture 6" descr="DSC01818"/>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3" name="Picture 7" descr="餐服丙-low"/>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17475" y="4005263"/>
            <a:ext cx="2006600" cy="278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4" name="Rectangle 8"/>
          <p:cNvSpPr>
            <a:spLocks noChangeArrowheads="1"/>
          </p:cNvSpPr>
          <p:nvPr/>
        </p:nvSpPr>
        <p:spPr bwMode="auto">
          <a:xfrm>
            <a:off x="5292725" y="152400"/>
            <a:ext cx="3694113" cy="9001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kumimoji="0" lang="zh-TW" altLang="en-US" sz="4400" b="1">
                <a:solidFill>
                  <a:srgbClr val="FF0066"/>
                </a:solidFill>
                <a:latin typeface="Times New Roman" pitchFamily="18" charset="0"/>
              </a:rPr>
              <a:t>餐服國家考場</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1000"/>
                                  </p:stCondLst>
                                  <p:childTnLst>
                                    <p:set>
                                      <p:cBhvr>
                                        <p:cTn id="6" dur="1" fill="hold">
                                          <p:stCondLst>
                                            <p:cond delay="0"/>
                                          </p:stCondLst>
                                        </p:cTn>
                                        <p:tgtEl>
                                          <p:spTgt spid="269316"/>
                                        </p:tgtEl>
                                        <p:attrNameLst>
                                          <p:attrName>style.visibility</p:attrName>
                                        </p:attrNameLst>
                                      </p:cBhvr>
                                      <p:to>
                                        <p:strVal val="visible"/>
                                      </p:to>
                                    </p:set>
                                    <p:anim calcmode="lin" valueType="num">
                                      <p:cBhvr>
                                        <p:cTn id="7" dur="2000" fill="hold"/>
                                        <p:tgtEl>
                                          <p:spTgt spid="269316"/>
                                        </p:tgtEl>
                                        <p:attrNameLst>
                                          <p:attrName>ppt_w</p:attrName>
                                        </p:attrNameLst>
                                      </p:cBhvr>
                                      <p:tavLst>
                                        <p:tav tm="0">
                                          <p:val>
                                            <p:strVal val="#ppt_w*0.70"/>
                                          </p:val>
                                        </p:tav>
                                        <p:tav tm="100000">
                                          <p:val>
                                            <p:strVal val="#ppt_w"/>
                                          </p:val>
                                        </p:tav>
                                      </p:tavLst>
                                    </p:anim>
                                    <p:anim calcmode="lin" valueType="num">
                                      <p:cBhvr>
                                        <p:cTn id="8" dur="2000" fill="hold"/>
                                        <p:tgtEl>
                                          <p:spTgt spid="269316"/>
                                        </p:tgtEl>
                                        <p:attrNameLst>
                                          <p:attrName>ppt_h</p:attrName>
                                        </p:attrNameLst>
                                      </p:cBhvr>
                                      <p:tavLst>
                                        <p:tav tm="0">
                                          <p:val>
                                            <p:strVal val="#ppt_h"/>
                                          </p:val>
                                        </p:tav>
                                        <p:tav tm="100000">
                                          <p:val>
                                            <p:strVal val="#ppt_h"/>
                                          </p:val>
                                        </p:tav>
                                      </p:tavLst>
                                    </p:anim>
                                    <p:animEffect transition="in" filter="fade">
                                      <p:cBhvr>
                                        <p:cTn id="9" dur="2000"/>
                                        <p:tgtEl>
                                          <p:spTgt spid="269316"/>
                                        </p:tgtEl>
                                      </p:cBhvr>
                                    </p:animEffect>
                                  </p:childTnLst>
                                </p:cTn>
                              </p:par>
                            </p:childTnLst>
                          </p:cTn>
                        </p:par>
                        <p:par>
                          <p:cTn id="10" fill="hold" nodeType="afterGroup">
                            <p:stCondLst>
                              <p:cond delay="3000"/>
                            </p:stCondLst>
                            <p:childTnLst>
                              <p:par>
                                <p:cTn id="11" presetID="55" presetClass="entr" presetSubtype="0" fill="hold" nodeType="afterEffect">
                                  <p:stCondLst>
                                    <p:cond delay="1000"/>
                                  </p:stCondLst>
                                  <p:childTnLst>
                                    <p:set>
                                      <p:cBhvr>
                                        <p:cTn id="12" dur="1" fill="hold">
                                          <p:stCondLst>
                                            <p:cond delay="0"/>
                                          </p:stCondLst>
                                        </p:cTn>
                                        <p:tgtEl>
                                          <p:spTgt spid="269317"/>
                                        </p:tgtEl>
                                        <p:attrNameLst>
                                          <p:attrName>style.visibility</p:attrName>
                                        </p:attrNameLst>
                                      </p:cBhvr>
                                      <p:to>
                                        <p:strVal val="visible"/>
                                      </p:to>
                                    </p:set>
                                    <p:anim calcmode="lin" valueType="num">
                                      <p:cBhvr>
                                        <p:cTn id="13" dur="2000" fill="hold"/>
                                        <p:tgtEl>
                                          <p:spTgt spid="269317"/>
                                        </p:tgtEl>
                                        <p:attrNameLst>
                                          <p:attrName>ppt_w</p:attrName>
                                        </p:attrNameLst>
                                      </p:cBhvr>
                                      <p:tavLst>
                                        <p:tav tm="0">
                                          <p:val>
                                            <p:strVal val="#ppt_w*0.70"/>
                                          </p:val>
                                        </p:tav>
                                        <p:tav tm="100000">
                                          <p:val>
                                            <p:strVal val="#ppt_w"/>
                                          </p:val>
                                        </p:tav>
                                      </p:tavLst>
                                    </p:anim>
                                    <p:anim calcmode="lin" valueType="num">
                                      <p:cBhvr>
                                        <p:cTn id="14" dur="2000" fill="hold"/>
                                        <p:tgtEl>
                                          <p:spTgt spid="269317"/>
                                        </p:tgtEl>
                                        <p:attrNameLst>
                                          <p:attrName>ppt_h</p:attrName>
                                        </p:attrNameLst>
                                      </p:cBhvr>
                                      <p:tavLst>
                                        <p:tav tm="0">
                                          <p:val>
                                            <p:strVal val="#ppt_h"/>
                                          </p:val>
                                        </p:tav>
                                        <p:tav tm="100000">
                                          <p:val>
                                            <p:strVal val="#ppt_h"/>
                                          </p:val>
                                        </p:tav>
                                      </p:tavLst>
                                    </p:anim>
                                    <p:animEffect transition="in" filter="fade">
                                      <p:cBhvr>
                                        <p:cTn id="15" dur="2000"/>
                                        <p:tgtEl>
                                          <p:spTgt spid="269317"/>
                                        </p:tgtEl>
                                      </p:cBhvr>
                                    </p:animEffect>
                                  </p:childTnLst>
                                </p:cTn>
                              </p:par>
                            </p:childTnLst>
                          </p:cTn>
                        </p:par>
                        <p:par>
                          <p:cTn id="16" fill="hold" nodeType="afterGroup">
                            <p:stCondLst>
                              <p:cond delay="6000"/>
                            </p:stCondLst>
                            <p:childTnLst>
                              <p:par>
                                <p:cTn id="17" presetID="53" presetClass="entr" presetSubtype="0" fill="hold" nodeType="afterEffect">
                                  <p:stCondLst>
                                    <p:cond delay="1000"/>
                                  </p:stCondLst>
                                  <p:childTnLst>
                                    <p:set>
                                      <p:cBhvr>
                                        <p:cTn id="18" dur="1" fill="hold">
                                          <p:stCondLst>
                                            <p:cond delay="0"/>
                                          </p:stCondLst>
                                        </p:cTn>
                                        <p:tgtEl>
                                          <p:spTgt spid="269318"/>
                                        </p:tgtEl>
                                        <p:attrNameLst>
                                          <p:attrName>style.visibility</p:attrName>
                                        </p:attrNameLst>
                                      </p:cBhvr>
                                      <p:to>
                                        <p:strVal val="visible"/>
                                      </p:to>
                                    </p:set>
                                    <p:anim calcmode="lin" valueType="num">
                                      <p:cBhvr>
                                        <p:cTn id="19" dur="1000" fill="hold"/>
                                        <p:tgtEl>
                                          <p:spTgt spid="269318"/>
                                        </p:tgtEl>
                                        <p:attrNameLst>
                                          <p:attrName>ppt_w</p:attrName>
                                        </p:attrNameLst>
                                      </p:cBhvr>
                                      <p:tavLst>
                                        <p:tav tm="0">
                                          <p:val>
                                            <p:fltVal val="0"/>
                                          </p:val>
                                        </p:tav>
                                        <p:tav tm="100000">
                                          <p:val>
                                            <p:strVal val="#ppt_w"/>
                                          </p:val>
                                        </p:tav>
                                      </p:tavLst>
                                    </p:anim>
                                    <p:anim calcmode="lin" valueType="num">
                                      <p:cBhvr>
                                        <p:cTn id="20" dur="1000" fill="hold"/>
                                        <p:tgtEl>
                                          <p:spTgt spid="269318"/>
                                        </p:tgtEl>
                                        <p:attrNameLst>
                                          <p:attrName>ppt_h</p:attrName>
                                        </p:attrNameLst>
                                      </p:cBhvr>
                                      <p:tavLst>
                                        <p:tav tm="0">
                                          <p:val>
                                            <p:fltVal val="0"/>
                                          </p:val>
                                        </p:tav>
                                        <p:tav tm="100000">
                                          <p:val>
                                            <p:strVal val="#ppt_h"/>
                                          </p:val>
                                        </p:tav>
                                      </p:tavLst>
                                    </p:anim>
                                    <p:animEffect transition="in" filter="fade">
                                      <p:cBhvr>
                                        <p:cTn id="21" dur="1000"/>
                                        <p:tgtEl>
                                          <p:spTgt spid="269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349375" y="333375"/>
            <a:ext cx="36544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TW" altLang="en-US" sz="4000" b="1">
                <a:solidFill>
                  <a:srgbClr val="C00000"/>
                </a:solidFill>
                <a:latin typeface="Arial" pitchFamily="34" charset="0"/>
              </a:rPr>
              <a:t>專業調酒教室</a:t>
            </a:r>
          </a:p>
        </p:txBody>
      </p:sp>
      <p:pic>
        <p:nvPicPr>
          <p:cNvPr id="122883" name="Picture 3" descr="123 00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56325" y="188913"/>
            <a:ext cx="2627313" cy="167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4" name="Picture 4" descr="111_111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27313" y="3716338"/>
            <a:ext cx="3924300" cy="294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5" name="Picture 5" descr="01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4292600"/>
            <a:ext cx="2698750"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6" name="Picture 6" descr="007"/>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551613" y="2708275"/>
            <a:ext cx="2592387" cy="194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7" name="Picture 7" descr="調酒 003"/>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443663" y="4581525"/>
            <a:ext cx="2700337" cy="202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44" name="Rectangle 8"/>
          <p:cNvSpPr>
            <a:spLocks noGrp="1" noChangeArrowheads="1"/>
          </p:cNvSpPr>
          <p:nvPr>
            <p:ph type="title" idx="4294967295"/>
          </p:nvPr>
        </p:nvSpPr>
        <p:spPr>
          <a:xfrm>
            <a:off x="0" y="836613"/>
            <a:ext cx="6192838" cy="815975"/>
          </a:xfrm>
          <a:noFill/>
        </p:spPr>
        <p:txBody>
          <a:bodyPr/>
          <a:lstStyle/>
          <a:p>
            <a:pPr eaLnBrk="1" hangingPunct="1"/>
            <a:r>
              <a:rPr lang="zh-TW" altLang="en-US" sz="3200" b="1" smtClean="0">
                <a:solidFill>
                  <a:srgbClr val="333399"/>
                </a:solidFill>
              </a:rPr>
              <a:t>輔導考取</a:t>
            </a:r>
            <a:r>
              <a:rPr lang="zh-TW" altLang="en-US" sz="3200" b="1" u="sng" smtClean="0">
                <a:solidFill>
                  <a:srgbClr val="FF0000"/>
                </a:solidFill>
              </a:rPr>
              <a:t>飲料調製技術士證照</a:t>
            </a:r>
          </a:p>
        </p:txBody>
      </p:sp>
      <p:sp>
        <p:nvSpPr>
          <p:cNvPr id="270345" name="Rectangle 9"/>
          <p:cNvSpPr>
            <a:spLocks noChangeArrowheads="1"/>
          </p:cNvSpPr>
          <p:nvPr/>
        </p:nvSpPr>
        <p:spPr bwMode="auto">
          <a:xfrm>
            <a:off x="0" y="2060575"/>
            <a:ext cx="4751388"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kumimoji="0" lang="zh-TW" altLang="en-US" sz="3200" b="1">
                <a:solidFill>
                  <a:srgbClr val="990000"/>
                </a:solidFill>
                <a:latin typeface="Times New Roman" pitchFamily="18" charset="0"/>
              </a:rPr>
              <a:t>配合考照規劃之課程：</a:t>
            </a:r>
            <a:r>
              <a:rPr kumimoji="0" lang="zh-TW" altLang="en-US" sz="3200" b="1">
                <a:solidFill>
                  <a:srgbClr val="333399"/>
                </a:solidFill>
                <a:latin typeface="Times New Roman" pitchFamily="18" charset="0"/>
              </a:rPr>
              <a:t/>
            </a:r>
            <a:br>
              <a:rPr kumimoji="0" lang="zh-TW" altLang="en-US" sz="3200" b="1">
                <a:solidFill>
                  <a:srgbClr val="333399"/>
                </a:solidFill>
                <a:latin typeface="Times New Roman" pitchFamily="18" charset="0"/>
              </a:rPr>
            </a:br>
            <a:r>
              <a:rPr kumimoji="0" lang="zh-TW" altLang="en-US" sz="3200" b="1">
                <a:solidFill>
                  <a:srgbClr val="FF0000"/>
                </a:solidFill>
                <a:latin typeface="Times New Roman" pitchFamily="18" charset="0"/>
              </a:rPr>
              <a:t>餐旅概論</a:t>
            </a:r>
            <a:br>
              <a:rPr kumimoji="0" lang="zh-TW" altLang="en-US" sz="3200" b="1">
                <a:solidFill>
                  <a:srgbClr val="FF0000"/>
                </a:solidFill>
                <a:latin typeface="Times New Roman" pitchFamily="18" charset="0"/>
              </a:rPr>
            </a:br>
            <a:r>
              <a:rPr kumimoji="0" lang="zh-TW" altLang="en-US" sz="3200" b="1">
                <a:solidFill>
                  <a:srgbClr val="FF0000"/>
                </a:solidFill>
                <a:latin typeface="Times New Roman" pitchFamily="18" charset="0"/>
              </a:rPr>
              <a:t>吧檯管理</a:t>
            </a:r>
            <a:br>
              <a:rPr kumimoji="0" lang="zh-TW" altLang="en-US" sz="3200" b="1">
                <a:solidFill>
                  <a:srgbClr val="FF0000"/>
                </a:solidFill>
                <a:latin typeface="Times New Roman" pitchFamily="18" charset="0"/>
              </a:rPr>
            </a:br>
            <a:r>
              <a:rPr kumimoji="0" lang="zh-TW" altLang="en-US" sz="3200" b="1">
                <a:solidFill>
                  <a:srgbClr val="FF0000"/>
                </a:solidFill>
                <a:latin typeface="Times New Roman" pitchFamily="18" charset="0"/>
              </a:rPr>
              <a:t>飲務管理與實務等</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0344"/>
                                        </p:tgtEl>
                                        <p:attrNameLst>
                                          <p:attrName>style.visibility</p:attrName>
                                        </p:attrNameLst>
                                      </p:cBhvr>
                                      <p:to>
                                        <p:strVal val="visible"/>
                                      </p:to>
                                    </p:set>
                                    <p:anim calcmode="lin" valueType="num">
                                      <p:cBhvr>
                                        <p:cTn id="7" dur="500" fill="hold"/>
                                        <p:tgtEl>
                                          <p:spTgt spid="270344"/>
                                        </p:tgtEl>
                                        <p:attrNameLst>
                                          <p:attrName>ppt_w</p:attrName>
                                        </p:attrNameLst>
                                      </p:cBhvr>
                                      <p:tavLst>
                                        <p:tav tm="0">
                                          <p:val>
                                            <p:fltVal val="0"/>
                                          </p:val>
                                        </p:tav>
                                        <p:tav tm="100000">
                                          <p:val>
                                            <p:strVal val="#ppt_w"/>
                                          </p:val>
                                        </p:tav>
                                      </p:tavLst>
                                    </p:anim>
                                    <p:anim calcmode="lin" valueType="num">
                                      <p:cBhvr>
                                        <p:cTn id="8" dur="500" fill="hold"/>
                                        <p:tgtEl>
                                          <p:spTgt spid="27034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70345"/>
                                        </p:tgtEl>
                                        <p:attrNameLst>
                                          <p:attrName>style.visibility</p:attrName>
                                        </p:attrNameLst>
                                      </p:cBhvr>
                                      <p:to>
                                        <p:strVal val="visible"/>
                                      </p:to>
                                    </p:set>
                                    <p:anim calcmode="lin" valueType="num">
                                      <p:cBhvr>
                                        <p:cTn id="12" dur="500" fill="hold"/>
                                        <p:tgtEl>
                                          <p:spTgt spid="270345"/>
                                        </p:tgtEl>
                                        <p:attrNameLst>
                                          <p:attrName>ppt_w</p:attrName>
                                        </p:attrNameLst>
                                      </p:cBhvr>
                                      <p:tavLst>
                                        <p:tav tm="0">
                                          <p:val>
                                            <p:fltVal val="0"/>
                                          </p:val>
                                        </p:tav>
                                        <p:tav tm="100000">
                                          <p:val>
                                            <p:strVal val="#ppt_w"/>
                                          </p:val>
                                        </p:tav>
                                      </p:tavLst>
                                    </p:anim>
                                    <p:anim calcmode="lin" valueType="num">
                                      <p:cBhvr>
                                        <p:cTn id="13" dur="500" fill="hold"/>
                                        <p:tgtEl>
                                          <p:spTgt spid="2703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4" grpId="0" autoUpdateAnimBg="0"/>
      <p:bldP spid="27034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357290" y="1714488"/>
          <a:ext cx="6035675" cy="4664075"/>
        </p:xfrm>
        <a:graphic>
          <a:graphicData uri="http://schemas.openxmlformats.org/presentationml/2006/ole">
            <p:oleObj spid="_x0000_s1026" name="Acrobat Document" r:id="rId3" imgW="7543665" imgH="5829300" progId="AcroExch.Document.11">
              <p:embed/>
            </p:oleObj>
          </a:graphicData>
        </a:graphic>
      </p:graphicFrame>
      <p:sp>
        <p:nvSpPr>
          <p:cNvPr id="5" name="標題 4"/>
          <p:cNvSpPr>
            <a:spLocks noGrp="1"/>
          </p:cNvSpPr>
          <p:nvPr>
            <p:ph type="title" idx="4294967295"/>
          </p:nvPr>
        </p:nvSpPr>
        <p:spPr>
          <a:xfrm>
            <a:off x="0" y="857250"/>
            <a:ext cx="8229600" cy="733425"/>
          </a:xfrm>
        </p:spPr>
        <p:txBody>
          <a:bodyPr/>
          <a:lstStyle/>
          <a:p>
            <a:r>
              <a:rPr lang="en-US" sz="4000" b="1" dirty="0" err="1" smtClean="0">
                <a:solidFill>
                  <a:srgbClr val="C00000"/>
                </a:solidFill>
                <a:latin typeface="+mn-ea"/>
                <a:ea typeface="+mn-ea"/>
              </a:rPr>
              <a:t>IC³</a:t>
            </a:r>
            <a:r>
              <a:rPr lang="en-US" sz="4000" b="1" dirty="0" smtClean="0">
                <a:solidFill>
                  <a:srgbClr val="C00000"/>
                </a:solidFill>
                <a:latin typeface="+mn-ea"/>
                <a:ea typeface="+mn-ea"/>
              </a:rPr>
              <a:t> Certification - Global Standard 4 </a:t>
            </a:r>
            <a:r>
              <a:rPr lang="zh-TW" altLang="en-US" sz="4000" b="1" dirty="0" smtClean="0">
                <a:solidFill>
                  <a:srgbClr val="C00000"/>
                </a:solidFill>
                <a:latin typeface="+mn-ea"/>
                <a:ea typeface="+mn-ea"/>
              </a:rPr>
              <a:t>認證</a:t>
            </a:r>
            <a:r>
              <a:rPr lang="zh-TW" altLang="en-US" dirty="0" smtClean="0">
                <a:latin typeface="+mn-ea"/>
                <a:ea typeface="+mn-ea"/>
              </a:rPr>
              <a:t/>
            </a:r>
            <a:br>
              <a:rPr lang="zh-TW" altLang="en-US" dirty="0" smtClean="0">
                <a:latin typeface="+mn-ea"/>
                <a:ea typeface="+mn-ea"/>
              </a:rPr>
            </a:br>
            <a:endParaRPr lang="zh-TW" altLang="en-US" dirty="0">
              <a:latin typeface="+mn-ea"/>
              <a:ea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內容版面配置區 1"/>
          <p:cNvSpPr>
            <a:spLocks noGrp="1"/>
          </p:cNvSpPr>
          <p:nvPr>
            <p:ph/>
          </p:nvPr>
        </p:nvSpPr>
        <p:spPr>
          <a:xfrm>
            <a:off x="714348" y="549275"/>
            <a:ext cx="7286676" cy="5059363"/>
          </a:xfrm>
        </p:spPr>
        <p:txBody>
          <a:bodyPr/>
          <a:lstStyle/>
          <a:p>
            <a:pPr marL="0" indent="0">
              <a:buFont typeface="Symbol" pitchFamily="18" charset="2"/>
              <a:buNone/>
              <a:defRPr/>
            </a:pPr>
            <a:r>
              <a:rPr lang="zh-TW" altLang="en-US" sz="4800" b="1" dirty="0" smtClean="0">
                <a:solidFill>
                  <a:srgbClr val="C00000"/>
                </a:solidFill>
                <a:latin typeface="標楷體" pitchFamily="65" charset="-120"/>
              </a:rPr>
              <a:t>       </a:t>
            </a:r>
            <a:r>
              <a:rPr lang="zh-TW" altLang="en-US" sz="5400" b="1" dirty="0" smtClean="0">
                <a:solidFill>
                  <a:srgbClr val="C00000"/>
                </a:solidFill>
                <a:latin typeface="標楷體" pitchFamily="65" charset="-120"/>
              </a:rPr>
              <a:t>五專</a:t>
            </a:r>
            <a:r>
              <a:rPr lang="zh-TW" altLang="en-US" sz="5400" b="1" dirty="0" smtClean="0">
                <a:solidFill>
                  <a:srgbClr val="C00000"/>
                </a:solidFill>
                <a:latin typeface="Times New Roman" pitchFamily="18" charset="0"/>
              </a:rPr>
              <a:t>的收費</a:t>
            </a:r>
            <a:endParaRPr lang="zh-TW" altLang="en-US" sz="5400" b="1" dirty="0" smtClean="0">
              <a:solidFill>
                <a:srgbClr val="C00000"/>
              </a:solidFill>
              <a:latin typeface="Times New Roman" pitchFamily="18" charset="0"/>
              <a:cs typeface="Times New Roman" pitchFamily="18" charset="0"/>
            </a:endParaRPr>
          </a:p>
          <a:p>
            <a:pPr>
              <a:defRPr/>
            </a:pPr>
            <a:endParaRPr lang="en-US" altLang="zh-TW" sz="3200" b="1" dirty="0" smtClean="0">
              <a:solidFill>
                <a:srgbClr val="C00000"/>
              </a:solidFill>
              <a:latin typeface="標楷體" pitchFamily="65" charset="-120"/>
            </a:endParaRPr>
          </a:p>
          <a:p>
            <a:pPr>
              <a:defRPr/>
            </a:pPr>
            <a:r>
              <a:rPr lang="en-US" altLang="zh-TW" sz="4000" b="1" dirty="0" smtClean="0">
                <a:solidFill>
                  <a:srgbClr val="0000CC"/>
                </a:solidFill>
                <a:latin typeface="標楷體" pitchFamily="65" charset="-120"/>
              </a:rPr>
              <a:t>103</a:t>
            </a:r>
            <a:r>
              <a:rPr lang="zh-TW" altLang="en-US" sz="4000" b="1" dirty="0" smtClean="0">
                <a:solidFill>
                  <a:srgbClr val="0000CC"/>
                </a:solidFill>
                <a:latin typeface="標楷體" pitchFamily="65" charset="-120"/>
              </a:rPr>
              <a:t>學年度起，公私立高職以及</a:t>
            </a:r>
            <a:r>
              <a:rPr lang="zh-TW" altLang="en-US" sz="4000" b="1" dirty="0" smtClean="0">
                <a:solidFill>
                  <a:srgbClr val="C00000"/>
                </a:solidFill>
                <a:latin typeface="標楷體" pitchFamily="65" charset="-120"/>
              </a:rPr>
              <a:t>五專前三年</a:t>
            </a:r>
            <a:endParaRPr lang="en-US" altLang="zh-TW" sz="4000" b="1" dirty="0" smtClean="0">
              <a:solidFill>
                <a:srgbClr val="0000CC"/>
              </a:solidFill>
              <a:latin typeface="標楷體" pitchFamily="65" charset="-120"/>
            </a:endParaRPr>
          </a:p>
          <a:p>
            <a:pPr>
              <a:defRPr/>
            </a:pPr>
            <a:r>
              <a:rPr lang="zh-TW" altLang="en-US" sz="4800" b="1" dirty="0" smtClean="0">
                <a:solidFill>
                  <a:srgbClr val="FF0000"/>
                </a:solidFill>
                <a:latin typeface="標楷體" pitchFamily="65" charset="-120"/>
              </a:rPr>
              <a:t>通通免學費！ </a:t>
            </a:r>
            <a:r>
              <a:rPr lang="zh-TW" altLang="en-US" sz="3600" b="1" dirty="0" smtClean="0">
                <a:solidFill>
                  <a:srgbClr val="0000CC"/>
                </a:solidFill>
                <a:latin typeface="標楷體" pitchFamily="65" charset="-120"/>
              </a:rPr>
              <a:t/>
            </a:r>
            <a:br>
              <a:rPr lang="zh-TW" altLang="en-US" sz="3600" b="1" dirty="0" smtClean="0">
                <a:solidFill>
                  <a:srgbClr val="0000CC"/>
                </a:solidFill>
                <a:latin typeface="標楷體" pitchFamily="65" charset="-120"/>
              </a:rPr>
            </a:br>
            <a:endParaRPr lang="zh-TW" altLang="en-US" sz="3600" b="1" dirty="0" smtClean="0">
              <a:solidFill>
                <a:srgbClr val="0000CC"/>
              </a:solidFill>
              <a:latin typeface="標楷體" pitchFamily="65" charset="-120"/>
            </a:endParaRPr>
          </a:p>
        </p:txBody>
      </p:sp>
    </p:spTree>
    <p:extLst>
      <p:ext uri="{BB962C8B-B14F-4D97-AF65-F5344CB8AC3E}">
        <p14:creationId xmlns:p14="http://schemas.microsoft.com/office/powerpoint/2010/main" xmlns="" val="29340383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標題 1"/>
          <p:cNvSpPr>
            <a:spLocks noGrp="1"/>
          </p:cNvSpPr>
          <p:nvPr>
            <p:ph type="title"/>
          </p:nvPr>
        </p:nvSpPr>
        <p:spPr>
          <a:xfrm>
            <a:off x="468313" y="0"/>
            <a:ext cx="8229600" cy="1143000"/>
          </a:xfrm>
        </p:spPr>
        <p:txBody>
          <a:bodyPr/>
          <a:lstStyle/>
          <a:p>
            <a:r>
              <a:rPr lang="zh-TW" altLang="en-US" sz="4800" b="1" dirty="0" smtClean="0">
                <a:solidFill>
                  <a:srgbClr val="002060"/>
                </a:solidFill>
                <a:latin typeface="標楷體" pitchFamily="65" charset="-120"/>
                <a:ea typeface="標楷體" pitchFamily="65" charset="-120"/>
              </a:rPr>
              <a:t>學費</a:t>
            </a:r>
            <a:r>
              <a:rPr lang="zh-TW" altLang="en-US" sz="3200" b="1" dirty="0" smtClean="0">
                <a:solidFill>
                  <a:srgbClr val="0000CC"/>
                </a:solidFill>
                <a:latin typeface="+mn-ea"/>
              </a:rPr>
              <a:t>以城市大學為例</a:t>
            </a:r>
            <a:endParaRPr lang="zh-TW" altLang="en-US" sz="3200" b="1" dirty="0" smtClean="0">
              <a:solidFill>
                <a:srgbClr val="0000CC"/>
              </a:solidFill>
              <a:latin typeface="標楷體" pitchFamily="65" charset="-120"/>
              <a:ea typeface="標楷體" pitchFamily="65" charset="-120"/>
            </a:endParaRPr>
          </a:p>
        </p:txBody>
      </p:sp>
      <p:graphicFrame>
        <p:nvGraphicFramePr>
          <p:cNvPr id="5" name="內容版面配置區 4"/>
          <p:cNvGraphicFramePr>
            <a:graphicFrameLocks noGrp="1"/>
          </p:cNvGraphicFramePr>
          <p:nvPr>
            <p:ph idx="1"/>
          </p:nvPr>
        </p:nvGraphicFramePr>
        <p:xfrm>
          <a:off x="323850" y="1196975"/>
          <a:ext cx="8567740" cy="4679946"/>
        </p:xfrm>
        <a:graphic>
          <a:graphicData uri="http://schemas.openxmlformats.org/drawingml/2006/table">
            <a:tbl>
              <a:tblPr firstRow="1" bandRow="1">
                <a:tableStyleId>{5C22544A-7EE6-4342-B048-85BDC9FD1C3A}</a:tableStyleId>
              </a:tblPr>
              <a:tblGrid>
                <a:gridCol w="2141935"/>
                <a:gridCol w="2141935"/>
                <a:gridCol w="2141935"/>
                <a:gridCol w="2141935"/>
              </a:tblGrid>
              <a:tr h="519994">
                <a:tc>
                  <a:txBody>
                    <a:bodyPr/>
                    <a:lstStyle/>
                    <a:p>
                      <a:pPr algn="ctr"/>
                      <a:r>
                        <a:rPr lang="zh-TW" altLang="en-US" sz="2000" dirty="0" smtClean="0">
                          <a:solidFill>
                            <a:schemeClr val="tx1"/>
                          </a:solidFill>
                        </a:rPr>
                        <a:t>學費</a:t>
                      </a:r>
                      <a:endParaRPr lang="zh-TW" altLang="en-US" sz="2000" dirty="0">
                        <a:solidFill>
                          <a:schemeClr val="tx1"/>
                        </a:solidFill>
                      </a:endParaRPr>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solidFill>
                            <a:schemeClr val="tx1"/>
                          </a:solidFill>
                        </a:rPr>
                        <a:t>公立高中</a:t>
                      </a:r>
                      <a:endParaRPr lang="zh-TW" altLang="en-US" sz="2000" dirty="0">
                        <a:solidFill>
                          <a:schemeClr val="tx1"/>
                        </a:solidFill>
                      </a:endParaRPr>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dirty="0" smtClean="0">
                          <a:solidFill>
                            <a:schemeClr val="tx1"/>
                          </a:solidFill>
                        </a:rPr>
                        <a:t>(</a:t>
                      </a:r>
                      <a:r>
                        <a:rPr lang="zh-TW" altLang="en-US" sz="2000" dirty="0" smtClean="0">
                          <a:solidFill>
                            <a:schemeClr val="tx1"/>
                          </a:solidFill>
                        </a:rPr>
                        <a:t>公私立</a:t>
                      </a:r>
                      <a:r>
                        <a:rPr lang="en-US" altLang="zh-TW" sz="2000" dirty="0" smtClean="0">
                          <a:solidFill>
                            <a:schemeClr val="tx1"/>
                          </a:solidFill>
                        </a:rPr>
                        <a:t>)</a:t>
                      </a:r>
                      <a:r>
                        <a:rPr lang="zh-TW" altLang="en-US" sz="2000" dirty="0" smtClean="0">
                          <a:solidFill>
                            <a:schemeClr val="tx1"/>
                          </a:solidFill>
                        </a:rPr>
                        <a:t>高職</a:t>
                      </a:r>
                      <a:endParaRPr lang="zh-TW" altLang="en-US" sz="2000" dirty="0">
                        <a:solidFill>
                          <a:schemeClr val="tx1"/>
                        </a:solidFill>
                      </a:endParaRPr>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solidFill>
                            <a:schemeClr val="tx1"/>
                          </a:solidFill>
                        </a:rPr>
                        <a:t>五專</a:t>
                      </a:r>
                      <a:endParaRPr lang="zh-TW" altLang="en-US" sz="2000" dirty="0">
                        <a:solidFill>
                          <a:schemeClr val="tx1"/>
                        </a:solidFill>
                      </a:endParaRPr>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19994">
                <a:tc>
                  <a:txBody>
                    <a:bodyPr/>
                    <a:lstStyle/>
                    <a:p>
                      <a:pPr algn="ctr"/>
                      <a:r>
                        <a:rPr lang="zh-TW" altLang="en-US" sz="2000" dirty="0" smtClean="0"/>
                        <a:t>高一</a:t>
                      </a:r>
                      <a:r>
                        <a:rPr lang="en-US" altLang="zh-TW" sz="2000" dirty="0" smtClean="0"/>
                        <a:t>(</a:t>
                      </a:r>
                      <a:r>
                        <a:rPr lang="zh-TW" altLang="en-US" sz="2000" dirty="0" smtClean="0"/>
                        <a:t>專一</a:t>
                      </a:r>
                      <a:r>
                        <a:rPr lang="en-US" altLang="zh-TW" sz="2000" dirty="0" smtClean="0"/>
                        <a:t>)</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6,240X2</a:t>
                      </a:r>
                      <a:r>
                        <a:rPr lang="zh-TW" altLang="en-US" sz="2000" dirty="0" smtClean="0"/>
                        <a:t>學期</a:t>
                      </a:r>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dirty="0" smtClean="0"/>
                        <a:t>0</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dirty="0" smtClean="0"/>
                        <a:t>0</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199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t>高二</a:t>
                      </a:r>
                      <a:r>
                        <a:rPr lang="en-US" altLang="zh-TW" sz="2000" dirty="0" smtClean="0"/>
                        <a:t>(</a:t>
                      </a:r>
                      <a:r>
                        <a:rPr lang="zh-TW" altLang="en-US" sz="2000" dirty="0" smtClean="0"/>
                        <a:t>專二</a:t>
                      </a:r>
                      <a:r>
                        <a:rPr lang="en-US" altLang="zh-TW" sz="2000" dirty="0" smtClean="0"/>
                        <a:t>)</a:t>
                      </a:r>
                      <a:endParaRPr lang="zh-TW" altLang="en-US" sz="2000" dirty="0" smtClean="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6,240X2</a:t>
                      </a:r>
                      <a:r>
                        <a:rPr lang="zh-TW" altLang="en-US" sz="2000" dirty="0" smtClean="0"/>
                        <a:t>學期</a:t>
                      </a:r>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dirty="0" smtClean="0"/>
                        <a:t>0</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dirty="0" smtClean="0"/>
                        <a:t>0</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199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t>高三</a:t>
                      </a:r>
                      <a:r>
                        <a:rPr lang="en-US" altLang="zh-TW" sz="2000" dirty="0" smtClean="0"/>
                        <a:t>(</a:t>
                      </a:r>
                      <a:r>
                        <a:rPr lang="zh-TW" altLang="en-US" sz="2000" dirty="0" smtClean="0"/>
                        <a:t>專三</a:t>
                      </a:r>
                      <a:r>
                        <a:rPr lang="en-US" altLang="zh-TW" sz="2000" dirty="0" smtClean="0"/>
                        <a:t>)</a:t>
                      </a:r>
                      <a:endParaRPr lang="zh-TW" altLang="en-US" sz="2000" dirty="0" smtClean="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6,240X2</a:t>
                      </a:r>
                      <a:r>
                        <a:rPr lang="zh-TW" altLang="en-US" sz="2000" dirty="0" smtClean="0"/>
                        <a:t>學期</a:t>
                      </a:r>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dirty="0" smtClean="0"/>
                        <a:t>0</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dirty="0" smtClean="0"/>
                        <a:t>0</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19994">
                <a:tc>
                  <a:txBody>
                    <a:bodyPr/>
                    <a:lstStyle/>
                    <a:p>
                      <a:pPr algn="ctr"/>
                      <a:r>
                        <a:rPr lang="zh-TW" altLang="en-US" sz="2000" dirty="0" smtClean="0"/>
                        <a:t>私立大一</a:t>
                      </a:r>
                      <a:r>
                        <a:rPr lang="en-US" altLang="zh-TW" sz="2000" dirty="0" smtClean="0"/>
                        <a:t>(</a:t>
                      </a:r>
                      <a:r>
                        <a:rPr lang="zh-TW" altLang="en-US" sz="2000" dirty="0" smtClean="0"/>
                        <a:t>專四</a:t>
                      </a:r>
                      <a:r>
                        <a:rPr lang="en-US" altLang="zh-TW" sz="2000" dirty="0" smtClean="0"/>
                        <a:t>)</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dirty="0" smtClean="0"/>
                        <a:t>38,347X2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19994">
                <a:tc>
                  <a:txBody>
                    <a:bodyPr/>
                    <a:lstStyle/>
                    <a:p>
                      <a:pPr algn="ctr"/>
                      <a:r>
                        <a:rPr lang="zh-TW" altLang="en-US" sz="2000" dirty="0" smtClean="0"/>
                        <a:t>私立大二</a:t>
                      </a:r>
                      <a:r>
                        <a:rPr lang="en-US" altLang="zh-TW" sz="2000" dirty="0" smtClean="0"/>
                        <a:t>(</a:t>
                      </a:r>
                      <a:r>
                        <a:rPr lang="zh-TW" altLang="en-US" sz="2000" dirty="0" smtClean="0"/>
                        <a:t>專五</a:t>
                      </a:r>
                      <a:r>
                        <a:rPr lang="en-US" altLang="zh-TW" sz="2000" dirty="0" smtClean="0"/>
                        <a:t>)</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smtClean="0"/>
                        <a:t>38,347X2</a:t>
                      </a:r>
                      <a:r>
                        <a:rPr lang="zh-TW" altLang="en-US" sz="2000" dirty="0" smtClean="0"/>
                        <a:t>學期</a:t>
                      </a:r>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19994">
                <a:tc>
                  <a:txBody>
                    <a:bodyPr/>
                    <a:lstStyle/>
                    <a:p>
                      <a:pPr algn="ctr"/>
                      <a:r>
                        <a:rPr lang="zh-TW" altLang="en-US" sz="2000" dirty="0" smtClean="0"/>
                        <a:t>私立大三</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19994">
                <a:tc>
                  <a:txBody>
                    <a:bodyPr/>
                    <a:lstStyle/>
                    <a:p>
                      <a:pPr algn="ctr"/>
                      <a:r>
                        <a:rPr lang="zh-TW" altLang="en-US" sz="2000" dirty="0" smtClean="0"/>
                        <a:t>私立大四</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TW" altLang="en-US" sz="2000" dirty="0" smtClean="0"/>
                        <a:t>約</a:t>
                      </a:r>
                      <a:r>
                        <a:rPr lang="en-US" altLang="zh-TW" sz="2000" dirty="0" smtClean="0"/>
                        <a:t>50,000X2</a:t>
                      </a:r>
                      <a:r>
                        <a:rPr lang="zh-TW" altLang="en-US" sz="2000" dirty="0" smtClean="0"/>
                        <a:t>學期</a:t>
                      </a:r>
                      <a:endParaRPr lang="zh-TW" altLang="en-US" sz="2000"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19994">
                <a:tc>
                  <a:txBody>
                    <a:bodyPr/>
                    <a:lstStyle/>
                    <a:p>
                      <a:pPr algn="ctr"/>
                      <a:r>
                        <a:rPr lang="zh-TW" altLang="en-US" sz="2000" b="1" dirty="0" smtClean="0"/>
                        <a:t>合計</a:t>
                      </a:r>
                      <a:endParaRPr lang="zh-TW" altLang="en-US" sz="2000" b="1"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b="1" dirty="0" smtClean="0"/>
                        <a:t>437,440</a:t>
                      </a:r>
                      <a:endParaRPr lang="zh-TW" altLang="en-US" sz="2000" b="1"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b="1" dirty="0" smtClean="0"/>
                        <a:t>400,000</a:t>
                      </a:r>
                      <a:endParaRPr lang="zh-TW" altLang="en-US" sz="2000" b="1"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TW" sz="2000" b="1" dirty="0" smtClean="0"/>
                        <a:t>353,388</a:t>
                      </a:r>
                      <a:endParaRPr lang="zh-TW" altLang="en-US" sz="2000" b="1" dirty="0"/>
                    </a:p>
                  </a:txBody>
                  <a:tcPr marL="91420" marR="91420"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714348" y="168275"/>
            <a:ext cx="7072362" cy="1754326"/>
          </a:xfrm>
          <a:prstGeom prst="rect">
            <a:avLst/>
          </a:prstGeom>
          <a:noFill/>
          <a:ln w="9525">
            <a:noFill/>
            <a:miter lim="800000"/>
            <a:headEnd/>
            <a:tailEnd/>
          </a:ln>
        </p:spPr>
        <p:txBody>
          <a:bodyPr wrap="square">
            <a:spAutoFit/>
          </a:bodyPr>
          <a:lstStyle/>
          <a:p>
            <a:r>
              <a:rPr lang="zh-TW" altLang="en-US" sz="3600" b="1" dirty="0" smtClean="0">
                <a:solidFill>
                  <a:srgbClr val="0000CC"/>
                </a:solidFill>
                <a:latin typeface="微軟正黑體" pitchFamily="34" charset="-120"/>
                <a:ea typeface="微軟正黑體" pitchFamily="34" charset="-120"/>
              </a:rPr>
              <a:t>    辦學績優  立足</a:t>
            </a:r>
            <a:r>
              <a:rPr lang="zh-TW" altLang="en-US" sz="3600" b="1" dirty="0">
                <a:solidFill>
                  <a:srgbClr val="0000CC"/>
                </a:solidFill>
                <a:latin typeface="微軟正黑體" pitchFamily="34" charset="-120"/>
                <a:ea typeface="微軟正黑體" pitchFamily="34" charset="-120"/>
              </a:rPr>
              <a:t>台灣  放眼</a:t>
            </a:r>
            <a:r>
              <a:rPr lang="zh-TW" altLang="en-US" sz="3600" b="1" dirty="0" smtClean="0">
                <a:solidFill>
                  <a:srgbClr val="0000CC"/>
                </a:solidFill>
                <a:latin typeface="微軟正黑體" pitchFamily="34" charset="-120"/>
                <a:ea typeface="微軟正黑體" pitchFamily="34" charset="-120"/>
              </a:rPr>
              <a:t>世界</a:t>
            </a:r>
            <a:endParaRPr lang="en-US" altLang="zh-TW" sz="3600" b="1" dirty="0" smtClean="0">
              <a:solidFill>
                <a:srgbClr val="0000CC"/>
              </a:solidFill>
              <a:latin typeface="微軟正黑體" pitchFamily="34" charset="-120"/>
              <a:ea typeface="微軟正黑體" pitchFamily="34" charset="-120"/>
            </a:endParaRPr>
          </a:p>
          <a:p>
            <a:r>
              <a:rPr lang="zh-TW" altLang="en-US" sz="3200" b="1" dirty="0" smtClean="0">
                <a:solidFill>
                  <a:srgbClr val="0000CC"/>
                </a:solidFill>
                <a:latin typeface="+mn-ea"/>
              </a:rPr>
              <a:t>以城市大學為例</a:t>
            </a:r>
            <a:endParaRPr lang="en-US" altLang="zh-TW" sz="3200" b="1" dirty="0" smtClean="0">
              <a:solidFill>
                <a:srgbClr val="0000CC"/>
              </a:solidFill>
              <a:latin typeface="微軟正黑體" pitchFamily="34" charset="-120"/>
              <a:ea typeface="微軟正黑體" pitchFamily="34" charset="-120"/>
            </a:endParaRPr>
          </a:p>
          <a:p>
            <a:endParaRPr lang="zh-TW" altLang="en-US" sz="3600" b="1" dirty="0">
              <a:solidFill>
                <a:srgbClr val="0000CC"/>
              </a:solidFill>
              <a:latin typeface="微軟正黑體" pitchFamily="34" charset="-120"/>
              <a:ea typeface="微軟正黑體" pitchFamily="34" charset="-120"/>
            </a:endParaRPr>
          </a:p>
        </p:txBody>
      </p:sp>
      <p:sp>
        <p:nvSpPr>
          <p:cNvPr id="144387" name="矩形 28"/>
          <p:cNvSpPr>
            <a:spLocks noChangeArrowheads="1"/>
          </p:cNvSpPr>
          <p:nvPr/>
        </p:nvSpPr>
        <p:spPr bwMode="auto">
          <a:xfrm>
            <a:off x="3714744" y="785794"/>
            <a:ext cx="5072098" cy="523220"/>
          </a:xfrm>
          <a:prstGeom prst="rect">
            <a:avLst/>
          </a:prstGeom>
          <a:noFill/>
          <a:ln w="9525">
            <a:noFill/>
            <a:miter lim="800000"/>
            <a:headEnd/>
            <a:tailEnd/>
          </a:ln>
        </p:spPr>
        <p:txBody>
          <a:bodyPr wrap="square">
            <a:spAutoFit/>
          </a:bodyPr>
          <a:lstStyle/>
          <a:p>
            <a:pPr algn="ctr"/>
            <a:r>
              <a:rPr kumimoji="0" lang="en-US" altLang="zh-TW" sz="2800" b="1" dirty="0">
                <a:solidFill>
                  <a:srgbClr val="002060"/>
                </a:solidFill>
                <a:latin typeface="微軟正黑體" pitchFamily="34" charset="-120"/>
                <a:ea typeface="微軟正黑體" pitchFamily="34" charset="-120"/>
              </a:rPr>
              <a:t>2012</a:t>
            </a:r>
            <a:r>
              <a:rPr kumimoji="0" lang="zh-TW" altLang="en-US" sz="2800" b="1" dirty="0">
                <a:solidFill>
                  <a:srgbClr val="002060"/>
                </a:solidFill>
                <a:latin typeface="微軟正黑體" pitchFamily="34" charset="-120"/>
                <a:ea typeface="微軟正黑體" pitchFamily="34" charset="-120"/>
              </a:rPr>
              <a:t>年法人專利百大排行榜</a:t>
            </a:r>
          </a:p>
        </p:txBody>
      </p:sp>
      <p:grpSp>
        <p:nvGrpSpPr>
          <p:cNvPr id="2" name="群組 6"/>
          <p:cNvGrpSpPr>
            <a:grpSpLocks/>
          </p:cNvGrpSpPr>
          <p:nvPr/>
        </p:nvGrpSpPr>
        <p:grpSpPr bwMode="auto">
          <a:xfrm>
            <a:off x="307975" y="604838"/>
            <a:ext cx="8504238" cy="5588000"/>
            <a:chOff x="395286" y="3224417"/>
            <a:chExt cx="8340727" cy="3509507"/>
          </a:xfrm>
        </p:grpSpPr>
        <p:grpSp>
          <p:nvGrpSpPr>
            <p:cNvPr id="3" name="群組 7"/>
            <p:cNvGrpSpPr>
              <a:grpSpLocks/>
            </p:cNvGrpSpPr>
            <p:nvPr/>
          </p:nvGrpSpPr>
          <p:grpSpPr bwMode="auto">
            <a:xfrm>
              <a:off x="395286" y="3934120"/>
              <a:ext cx="8340727" cy="2799804"/>
              <a:chOff x="669975" y="1251407"/>
              <a:chExt cx="8340727" cy="4795902"/>
            </a:xfrm>
          </p:grpSpPr>
          <p:grpSp>
            <p:nvGrpSpPr>
              <p:cNvPr id="4" name="Group 16"/>
              <p:cNvGrpSpPr>
                <a:grpSpLocks/>
              </p:cNvGrpSpPr>
              <p:nvPr/>
            </p:nvGrpSpPr>
            <p:grpSpPr bwMode="auto">
              <a:xfrm>
                <a:off x="669975" y="2359546"/>
                <a:ext cx="8340727" cy="3687763"/>
                <a:chOff x="513" y="1581"/>
                <a:chExt cx="5254" cy="2323"/>
              </a:xfrm>
            </p:grpSpPr>
            <p:sp>
              <p:nvSpPr>
                <p:cNvPr id="12" name="Rectangle 13"/>
                <p:cNvSpPr/>
                <p:nvPr/>
              </p:nvSpPr>
              <p:spPr bwMode="auto">
                <a:xfrm>
                  <a:off x="2392" y="2127"/>
                  <a:ext cx="1632" cy="1777"/>
                </a:xfrm>
                <a:prstGeom prst="rect">
                  <a:avLst/>
                </a:prstGeom>
                <a:solidFill>
                  <a:srgbClr val="E66C7D"/>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kumimoji="0" lang="zh-TW" altLang="en-US" kern="0">
                    <a:solidFill>
                      <a:sysClr val="windowText" lastClr="000000"/>
                    </a:solidFill>
                    <a:latin typeface="Times" pitchFamily="1" charset="0"/>
                  </a:endParaRPr>
                </a:p>
              </p:txBody>
            </p:sp>
            <p:sp>
              <p:nvSpPr>
                <p:cNvPr id="13" name="Rectangle 19"/>
                <p:cNvSpPr/>
                <p:nvPr/>
              </p:nvSpPr>
              <p:spPr bwMode="auto">
                <a:xfrm>
                  <a:off x="513" y="2398"/>
                  <a:ext cx="1885" cy="1506"/>
                </a:xfrm>
                <a:prstGeom prst="rect">
                  <a:avLst/>
                </a:prstGeom>
                <a:solidFill>
                  <a:srgbClr val="E66C7D"/>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kumimoji="0" lang="zh-TW" altLang="en-US" kern="0">
                    <a:solidFill>
                      <a:sysClr val="windowText" lastClr="000000"/>
                    </a:solidFill>
                    <a:latin typeface="Times" pitchFamily="1" charset="0"/>
                  </a:endParaRPr>
                </a:p>
              </p:txBody>
            </p:sp>
            <p:sp>
              <p:nvSpPr>
                <p:cNvPr id="14" name="TextBox 6"/>
                <p:cNvSpPr txBox="1">
                  <a:spLocks noChangeArrowheads="1"/>
                </p:cNvSpPr>
                <p:nvPr/>
              </p:nvSpPr>
              <p:spPr bwMode="auto">
                <a:xfrm>
                  <a:off x="695" y="3247"/>
                  <a:ext cx="1454" cy="565"/>
                </a:xfrm>
                <a:prstGeom prst="rect">
                  <a:avLst/>
                </a:prstGeom>
                <a:noFill/>
                <a:ln w="9525">
                  <a:noFill/>
                  <a:miter lim="800000"/>
                  <a:headEnd/>
                  <a:tailEnd/>
                </a:ln>
              </p:spPr>
              <p:txBody>
                <a:bodyPr wrap="none">
                  <a:spAutoFit/>
                </a:bodyPr>
                <a:lstStyle/>
                <a:p>
                  <a:pPr fontAlgn="auto">
                    <a:spcBef>
                      <a:spcPts val="0"/>
                    </a:spcBef>
                    <a:spcAft>
                      <a:spcPts val="0"/>
                    </a:spcAft>
                    <a:defRPr/>
                  </a:pPr>
                  <a:r>
                    <a:rPr kumimoji="0" lang="zh-TW" altLang="en-US" sz="2800" kern="0" dirty="0">
                      <a:solidFill>
                        <a:prstClr val="black"/>
                      </a:solidFill>
                      <a:latin typeface="標楷體" pitchFamily="65" charset="-120"/>
                      <a:ea typeface="標楷體" pitchFamily="65" charset="-120"/>
                    </a:rPr>
                    <a:t>全國大專校院</a:t>
                  </a:r>
                </a:p>
              </p:txBody>
            </p:sp>
            <p:sp>
              <p:nvSpPr>
                <p:cNvPr id="15" name="Rectangle 18"/>
                <p:cNvSpPr/>
                <p:nvPr/>
              </p:nvSpPr>
              <p:spPr bwMode="auto">
                <a:xfrm>
                  <a:off x="3998" y="1581"/>
                  <a:ext cx="1769" cy="2323"/>
                </a:xfrm>
                <a:prstGeom prst="rect">
                  <a:avLst/>
                </a:prstGeom>
                <a:solidFill>
                  <a:srgbClr val="E66C7D"/>
                </a:solidFill>
                <a:ln w="9525" cap="flat" cmpd="sng" algn="ctr">
                  <a:noFill/>
                  <a:prstDash val="solid"/>
                  <a:round/>
                  <a:headEnd type="none" w="med" len="med"/>
                  <a:tailEnd type="none" w="med" len="med"/>
                </a:ln>
                <a:effectLst/>
              </p:spPr>
              <p:txBody>
                <a:bodyPr/>
                <a:lstStyle/>
                <a:p>
                  <a:pPr algn="ctr" eaLnBrk="0" fontAlgn="auto" hangingPunct="0">
                    <a:spcBef>
                      <a:spcPts val="0"/>
                    </a:spcBef>
                    <a:spcAft>
                      <a:spcPts val="0"/>
                    </a:spcAft>
                    <a:defRPr/>
                  </a:pPr>
                  <a:endParaRPr kumimoji="0" lang="zh-TW" altLang="en-US" sz="12000" kern="0" dirty="0">
                    <a:solidFill>
                      <a:sysClr val="window" lastClr="FFFFFF"/>
                    </a:solidFill>
                    <a:latin typeface="Swis721 Blk BT" pitchFamily="34" charset="0"/>
                  </a:endParaRPr>
                </a:p>
              </p:txBody>
            </p:sp>
            <p:sp>
              <p:nvSpPr>
                <p:cNvPr id="16" name="TextBox 21"/>
                <p:cNvSpPr txBox="1">
                  <a:spLocks noChangeArrowheads="1"/>
                </p:cNvSpPr>
                <p:nvPr/>
              </p:nvSpPr>
              <p:spPr bwMode="auto">
                <a:xfrm>
                  <a:off x="4122" y="3213"/>
                  <a:ext cx="1645" cy="647"/>
                </a:xfrm>
                <a:prstGeom prst="rect">
                  <a:avLst/>
                </a:prstGeom>
                <a:noFill/>
                <a:ln w="9525">
                  <a:noFill/>
                  <a:miter lim="800000"/>
                  <a:headEnd/>
                  <a:tailEnd/>
                </a:ln>
              </p:spPr>
              <p:txBody>
                <a:bodyPr>
                  <a:spAutoFit/>
                </a:bodyPr>
                <a:lstStyle/>
                <a:p>
                  <a:pPr algn="ctr" fontAlgn="auto">
                    <a:spcBef>
                      <a:spcPts val="0"/>
                    </a:spcBef>
                    <a:spcAft>
                      <a:spcPts val="0"/>
                    </a:spcAft>
                    <a:defRPr/>
                  </a:pPr>
                  <a:r>
                    <a:rPr lang="zh-TW" altLang="en-US" sz="2800" kern="0" dirty="0">
                      <a:solidFill>
                        <a:prstClr val="black"/>
                      </a:solidFill>
                      <a:latin typeface="標楷體" pitchFamily="65" charset="-120"/>
                      <a:ea typeface="標楷體" pitchFamily="65" charset="-120"/>
                    </a:rPr>
                    <a:t>北區私立科技大學</a:t>
                  </a:r>
                  <a:r>
                    <a:rPr kumimoji="0" lang="en-US" altLang="zh-TW" sz="2800" kern="0" dirty="0">
                      <a:solidFill>
                        <a:prstClr val="black"/>
                      </a:solidFill>
                      <a:latin typeface="標楷體" pitchFamily="65" charset="-120"/>
                      <a:ea typeface="標楷體" pitchFamily="65" charset="-120"/>
                    </a:rPr>
                    <a:t>(</a:t>
                  </a:r>
                  <a:r>
                    <a:rPr kumimoji="0" lang="zh-TW" altLang="en-US" sz="2800" kern="0" dirty="0">
                      <a:solidFill>
                        <a:prstClr val="black"/>
                      </a:solidFill>
                      <a:latin typeface="標楷體" pitchFamily="65" charset="-120"/>
                      <a:ea typeface="標楷體" pitchFamily="65" charset="-120"/>
                    </a:rPr>
                    <a:t>台中以北</a:t>
                  </a:r>
                  <a:r>
                    <a:rPr kumimoji="0" lang="en-US" altLang="zh-TW" sz="2800" kern="0" dirty="0">
                      <a:solidFill>
                        <a:prstClr val="black"/>
                      </a:solidFill>
                      <a:latin typeface="標楷體" pitchFamily="65" charset="-120"/>
                      <a:ea typeface="標楷體" pitchFamily="65" charset="-120"/>
                    </a:rPr>
                    <a:t>)</a:t>
                  </a:r>
                  <a:endParaRPr kumimoji="0" lang="zh-TW" altLang="en-US" sz="2800" kern="0" dirty="0">
                    <a:solidFill>
                      <a:prstClr val="black"/>
                    </a:solidFill>
                    <a:latin typeface="標楷體" pitchFamily="65" charset="-120"/>
                    <a:ea typeface="標楷體" pitchFamily="65" charset="-120"/>
                  </a:endParaRPr>
                </a:p>
              </p:txBody>
            </p:sp>
            <p:sp>
              <p:nvSpPr>
                <p:cNvPr id="17" name="Rectangle 22"/>
                <p:cNvSpPr>
                  <a:spLocks noChangeArrowheads="1"/>
                </p:cNvSpPr>
                <p:nvPr/>
              </p:nvSpPr>
              <p:spPr bwMode="auto">
                <a:xfrm>
                  <a:off x="2961" y="2146"/>
                  <a:ext cx="494" cy="1064"/>
                </a:xfrm>
                <a:prstGeom prst="rect">
                  <a:avLst/>
                </a:prstGeom>
                <a:noFill/>
                <a:ln w="9525">
                  <a:noFill/>
                  <a:miter lim="800000"/>
                  <a:headEnd/>
                  <a:tailEnd/>
                </a:ln>
              </p:spPr>
              <p:txBody>
                <a:bodyPr wrap="none">
                  <a:spAutoFit/>
                </a:bodyPr>
                <a:lstStyle/>
                <a:p>
                  <a:pPr algn="ctr" eaLnBrk="0" fontAlgn="auto" hangingPunct="0">
                    <a:spcBef>
                      <a:spcPts val="0"/>
                    </a:spcBef>
                    <a:spcAft>
                      <a:spcPts val="0"/>
                    </a:spcAft>
                    <a:defRPr/>
                  </a:pPr>
                  <a:r>
                    <a:rPr kumimoji="0" lang="en-US" altLang="zh-TW" sz="9600" kern="0" dirty="0">
                      <a:solidFill>
                        <a:prstClr val="black"/>
                      </a:solidFill>
                      <a:latin typeface="Times New Roman" pitchFamily="18" charset="0"/>
                      <a:ea typeface="新細明體" charset="-120"/>
                      <a:cs typeface="Times New Roman" pitchFamily="18" charset="0"/>
                    </a:rPr>
                    <a:t>4</a:t>
                  </a:r>
                  <a:endParaRPr kumimoji="0" lang="zh-TW" altLang="en-US" sz="9600" kern="0" dirty="0">
                    <a:solidFill>
                      <a:prstClr val="black"/>
                    </a:solidFill>
                    <a:latin typeface="Times New Roman" pitchFamily="18" charset="0"/>
                    <a:ea typeface="新細明體" charset="-120"/>
                    <a:cs typeface="Times New Roman" pitchFamily="18" charset="0"/>
                  </a:endParaRPr>
                </a:p>
              </p:txBody>
            </p:sp>
            <p:sp>
              <p:nvSpPr>
                <p:cNvPr id="18" name="Rectangle 23"/>
                <p:cNvSpPr>
                  <a:spLocks noChangeArrowheads="1"/>
                </p:cNvSpPr>
                <p:nvPr/>
              </p:nvSpPr>
              <p:spPr bwMode="auto">
                <a:xfrm>
                  <a:off x="1286" y="2368"/>
                  <a:ext cx="494" cy="1062"/>
                </a:xfrm>
                <a:prstGeom prst="rect">
                  <a:avLst/>
                </a:prstGeom>
                <a:noFill/>
                <a:ln w="9525">
                  <a:noFill/>
                  <a:miter lim="800000"/>
                  <a:headEnd/>
                  <a:tailEnd/>
                </a:ln>
              </p:spPr>
              <p:txBody>
                <a:bodyPr wrap="none">
                  <a:spAutoFit/>
                </a:bodyPr>
                <a:lstStyle/>
                <a:p>
                  <a:pPr algn="ctr" eaLnBrk="0" fontAlgn="auto" hangingPunct="0">
                    <a:spcBef>
                      <a:spcPts val="0"/>
                    </a:spcBef>
                    <a:spcAft>
                      <a:spcPts val="0"/>
                    </a:spcAft>
                    <a:defRPr/>
                  </a:pPr>
                  <a:r>
                    <a:rPr kumimoji="0" lang="en-US" altLang="zh-TW" sz="9600" kern="0" dirty="0">
                      <a:solidFill>
                        <a:prstClr val="black"/>
                      </a:solidFill>
                      <a:latin typeface="Times New Roman" pitchFamily="18" charset="0"/>
                      <a:ea typeface="新細明體" charset="-120"/>
                      <a:cs typeface="Times New Roman" pitchFamily="18" charset="0"/>
                    </a:rPr>
                    <a:t>5</a:t>
                  </a:r>
                  <a:endParaRPr kumimoji="0" lang="zh-TW" altLang="en-US" sz="9600" kern="0" dirty="0">
                    <a:solidFill>
                      <a:prstClr val="black"/>
                    </a:solidFill>
                    <a:latin typeface="Times New Roman" pitchFamily="18" charset="0"/>
                    <a:ea typeface="新細明體" charset="-120"/>
                    <a:cs typeface="Times New Roman" pitchFamily="18" charset="0"/>
                  </a:endParaRPr>
                </a:p>
              </p:txBody>
            </p:sp>
            <p:sp>
              <p:nvSpPr>
                <p:cNvPr id="19" name="Rectangle 24"/>
                <p:cNvSpPr>
                  <a:spLocks noChangeArrowheads="1"/>
                </p:cNvSpPr>
                <p:nvPr/>
              </p:nvSpPr>
              <p:spPr bwMode="auto">
                <a:xfrm>
                  <a:off x="4714" y="1659"/>
                  <a:ext cx="494" cy="1064"/>
                </a:xfrm>
                <a:prstGeom prst="rect">
                  <a:avLst/>
                </a:prstGeom>
                <a:noFill/>
                <a:ln w="9525">
                  <a:noFill/>
                  <a:miter lim="800000"/>
                  <a:headEnd/>
                  <a:tailEnd/>
                </a:ln>
              </p:spPr>
              <p:txBody>
                <a:bodyPr wrap="none">
                  <a:spAutoFit/>
                </a:bodyPr>
                <a:lstStyle/>
                <a:p>
                  <a:pPr algn="ctr" eaLnBrk="0" fontAlgn="auto" hangingPunct="0">
                    <a:spcBef>
                      <a:spcPts val="0"/>
                    </a:spcBef>
                    <a:spcAft>
                      <a:spcPts val="0"/>
                    </a:spcAft>
                    <a:defRPr/>
                  </a:pPr>
                  <a:r>
                    <a:rPr kumimoji="0" lang="en-US" altLang="zh-TW" sz="9600" kern="0" dirty="0">
                      <a:solidFill>
                        <a:prstClr val="black"/>
                      </a:solidFill>
                      <a:latin typeface="Times New Roman" pitchFamily="18" charset="0"/>
                      <a:ea typeface="新細明體" charset="-120"/>
                      <a:cs typeface="Times New Roman" pitchFamily="18" charset="0"/>
                    </a:rPr>
                    <a:t>2</a:t>
                  </a:r>
                  <a:endParaRPr kumimoji="0" lang="zh-TW" altLang="en-US" sz="9600" kern="0" dirty="0">
                    <a:solidFill>
                      <a:prstClr val="black"/>
                    </a:solidFill>
                    <a:latin typeface="Times New Roman" pitchFamily="18" charset="0"/>
                    <a:ea typeface="新細明體" charset="-120"/>
                    <a:cs typeface="Times New Roman" pitchFamily="18" charset="0"/>
                  </a:endParaRPr>
                </a:p>
              </p:txBody>
            </p:sp>
            <p:sp>
              <p:nvSpPr>
                <p:cNvPr id="20" name="TextBox 5"/>
                <p:cNvSpPr txBox="1">
                  <a:spLocks noChangeArrowheads="1"/>
                </p:cNvSpPr>
                <p:nvPr/>
              </p:nvSpPr>
              <p:spPr bwMode="auto">
                <a:xfrm>
                  <a:off x="2455" y="3213"/>
                  <a:ext cx="1505" cy="565"/>
                </a:xfrm>
                <a:prstGeom prst="rect">
                  <a:avLst/>
                </a:prstGeom>
                <a:noFill/>
                <a:ln w="9525">
                  <a:noFill/>
                  <a:miter lim="800000"/>
                  <a:headEnd/>
                  <a:tailEnd/>
                </a:ln>
              </p:spPr>
              <p:txBody>
                <a:bodyPr>
                  <a:spAutoFit/>
                </a:bodyPr>
                <a:lstStyle/>
                <a:p>
                  <a:pPr fontAlgn="auto">
                    <a:spcBef>
                      <a:spcPts val="0"/>
                    </a:spcBef>
                    <a:spcAft>
                      <a:spcPts val="0"/>
                    </a:spcAft>
                    <a:defRPr/>
                  </a:pPr>
                  <a:r>
                    <a:rPr lang="zh-TW" altLang="en-US" sz="2800" kern="0" dirty="0">
                      <a:solidFill>
                        <a:prstClr val="black"/>
                      </a:solidFill>
                      <a:latin typeface="標楷體" pitchFamily="65" charset="-120"/>
                      <a:ea typeface="標楷體" pitchFamily="65" charset="-120"/>
                    </a:rPr>
                    <a:t>全</a:t>
                  </a:r>
                  <a:r>
                    <a:rPr kumimoji="0" lang="zh-TW" altLang="en-US" sz="2800" kern="0" dirty="0">
                      <a:solidFill>
                        <a:prstClr val="black"/>
                      </a:solidFill>
                      <a:latin typeface="標楷體" pitchFamily="65" charset="-120"/>
                      <a:ea typeface="標楷體" pitchFamily="65" charset="-120"/>
                    </a:rPr>
                    <a:t>國科技大學</a:t>
                  </a:r>
                </a:p>
              </p:txBody>
            </p:sp>
          </p:grpSp>
          <p:pic>
            <p:nvPicPr>
              <p:cNvPr id="144395" name="圖片 10" descr="part_3581_898613_57802.jpg"/>
              <p:cNvPicPr>
                <a:picLocks noChangeAspect="1"/>
              </p:cNvPicPr>
              <p:nvPr/>
            </p:nvPicPr>
            <p:blipFill>
              <a:blip r:embed="rId2"/>
              <a:srcRect/>
              <a:stretch>
                <a:fillRect/>
              </a:stretch>
            </p:blipFill>
            <p:spPr bwMode="auto">
              <a:xfrm>
                <a:off x="6789662" y="1251407"/>
                <a:ext cx="1632204" cy="1109474"/>
              </a:xfrm>
              <a:prstGeom prst="rect">
                <a:avLst/>
              </a:prstGeom>
              <a:noFill/>
              <a:ln w="9525">
                <a:noFill/>
                <a:miter lim="800000"/>
                <a:headEnd/>
                <a:tailEnd/>
              </a:ln>
            </p:spPr>
          </p:pic>
        </p:grpSp>
        <p:sp>
          <p:nvSpPr>
            <p:cNvPr id="144393" name="矩形 8"/>
            <p:cNvSpPr>
              <a:spLocks noChangeArrowheads="1"/>
            </p:cNvSpPr>
            <p:nvPr/>
          </p:nvSpPr>
          <p:spPr bwMode="auto">
            <a:xfrm>
              <a:off x="4670858" y="3224417"/>
              <a:ext cx="181158" cy="580012"/>
            </a:xfrm>
            <a:prstGeom prst="rect">
              <a:avLst/>
            </a:prstGeom>
            <a:noFill/>
            <a:ln w="9525">
              <a:noFill/>
              <a:miter lim="800000"/>
              <a:headEnd/>
              <a:tailEnd/>
            </a:ln>
          </p:spPr>
          <p:txBody>
            <a:bodyPr wrap="none">
              <a:spAutoFit/>
            </a:bodyPr>
            <a:lstStyle/>
            <a:p>
              <a:pPr algn="ctr"/>
              <a:endParaRPr kumimoji="0" lang="zh-TW" altLang="en-US" sz="5400">
                <a:solidFill>
                  <a:srgbClr val="000000"/>
                </a:solidFill>
                <a:latin typeface="標楷體" pitchFamily="65" charset="-120"/>
                <a:ea typeface="標楷體" pitchFamily="65" charset="-120"/>
              </a:endParaRPr>
            </a:p>
          </p:txBody>
        </p:sp>
      </p:grpSp>
      <p:sp>
        <p:nvSpPr>
          <p:cNvPr id="144389" name="文字方塊 2"/>
          <p:cNvSpPr txBox="1">
            <a:spLocks noChangeArrowheads="1"/>
          </p:cNvSpPr>
          <p:nvPr/>
        </p:nvSpPr>
        <p:spPr bwMode="auto">
          <a:xfrm>
            <a:off x="6653213" y="6157913"/>
            <a:ext cx="2165350" cy="369887"/>
          </a:xfrm>
          <a:prstGeom prst="rect">
            <a:avLst/>
          </a:prstGeom>
          <a:solidFill>
            <a:srgbClr val="FFFF00"/>
          </a:solidFill>
          <a:ln w="9525">
            <a:noFill/>
            <a:miter lim="800000"/>
            <a:headEnd/>
            <a:tailEnd/>
          </a:ln>
        </p:spPr>
        <p:txBody>
          <a:bodyPr>
            <a:spAutoFit/>
          </a:bodyPr>
          <a:lstStyle/>
          <a:p>
            <a:pPr algn="ctr"/>
            <a:r>
              <a:rPr lang="zh-TW" altLang="en-US">
                <a:solidFill>
                  <a:srgbClr val="000000"/>
                </a:solidFill>
              </a:rPr>
              <a:t>基準日</a:t>
            </a:r>
            <a:r>
              <a:rPr lang="en-US" altLang="zh-TW">
                <a:solidFill>
                  <a:srgbClr val="000000"/>
                </a:solidFill>
              </a:rPr>
              <a:t>2012.12.31</a:t>
            </a:r>
            <a:endParaRPr lang="zh-TW" altLang="en-US">
              <a:solidFill>
                <a:srgbClr val="000000"/>
              </a:solidFill>
            </a:endParaRPr>
          </a:p>
        </p:txBody>
      </p:sp>
      <p:pic>
        <p:nvPicPr>
          <p:cNvPr id="144390" name="Picture 6" descr="C:\Documents and Settings\USER8\桌面\60.jpg"/>
          <p:cNvPicPr>
            <a:picLocks noChangeAspect="1" noChangeArrowheads="1"/>
          </p:cNvPicPr>
          <p:nvPr/>
        </p:nvPicPr>
        <p:blipFill>
          <a:blip r:embed="rId3"/>
          <a:srcRect/>
          <a:stretch>
            <a:fillRect/>
          </a:stretch>
        </p:blipFill>
        <p:spPr bwMode="auto">
          <a:xfrm>
            <a:off x="808038" y="1457325"/>
            <a:ext cx="1339850" cy="1897063"/>
          </a:xfrm>
          <a:prstGeom prst="rect">
            <a:avLst/>
          </a:prstGeom>
          <a:noFill/>
          <a:ln w="9525">
            <a:noFill/>
            <a:miter lim="800000"/>
            <a:headEnd/>
            <a:tailEnd/>
          </a:ln>
        </p:spPr>
      </p:pic>
      <p:pic>
        <p:nvPicPr>
          <p:cNvPr id="144391" name="Picture 6" descr="C:\Documents and Settings\USER8\桌面\43.jpg"/>
          <p:cNvPicPr>
            <a:picLocks noChangeAspect="1" noChangeArrowheads="1"/>
          </p:cNvPicPr>
          <p:nvPr/>
        </p:nvPicPr>
        <p:blipFill>
          <a:blip r:embed="rId4"/>
          <a:srcRect/>
          <a:stretch>
            <a:fillRect/>
          </a:stretch>
        </p:blipFill>
        <p:spPr bwMode="auto">
          <a:xfrm>
            <a:off x="2674938" y="1430338"/>
            <a:ext cx="1368425" cy="1909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5"/>
          <p:cNvGrpSpPr>
            <a:grpSpLocks/>
          </p:cNvGrpSpPr>
          <p:nvPr/>
        </p:nvGrpSpPr>
        <p:grpSpPr bwMode="auto">
          <a:xfrm>
            <a:off x="519113" y="817563"/>
            <a:ext cx="7950200" cy="5886450"/>
            <a:chOff x="519905" y="204505"/>
            <a:chExt cx="7948613" cy="6082686"/>
          </a:xfrm>
        </p:grpSpPr>
        <p:grpSp>
          <p:nvGrpSpPr>
            <p:cNvPr id="3" name="Group 16"/>
            <p:cNvGrpSpPr>
              <a:grpSpLocks/>
            </p:cNvGrpSpPr>
            <p:nvPr/>
          </p:nvGrpSpPr>
          <p:grpSpPr bwMode="auto">
            <a:xfrm>
              <a:off x="519905" y="2120608"/>
              <a:ext cx="7948613" cy="3824009"/>
              <a:chOff x="247" y="1720"/>
              <a:chExt cx="5007" cy="2597"/>
            </a:xfrm>
          </p:grpSpPr>
          <p:sp>
            <p:nvSpPr>
              <p:cNvPr id="21" name="Rectangle 13"/>
              <p:cNvSpPr/>
              <p:nvPr/>
            </p:nvSpPr>
            <p:spPr bwMode="auto">
              <a:xfrm>
                <a:off x="3730" y="2453"/>
                <a:ext cx="1524" cy="1864"/>
              </a:xfrm>
              <a:prstGeom prst="rect">
                <a:avLst/>
              </a:prstGeom>
              <a:solidFill>
                <a:srgbClr val="E66C7D"/>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kumimoji="0" lang="zh-TW" altLang="en-US" kern="0">
                  <a:solidFill>
                    <a:sysClr val="windowText" lastClr="000000"/>
                  </a:solidFill>
                  <a:latin typeface="Times" pitchFamily="1" charset="0"/>
                </a:endParaRPr>
              </a:p>
            </p:txBody>
          </p:sp>
          <p:sp>
            <p:nvSpPr>
              <p:cNvPr id="22" name="Rectangle 19"/>
              <p:cNvSpPr/>
              <p:nvPr/>
            </p:nvSpPr>
            <p:spPr bwMode="auto">
              <a:xfrm>
                <a:off x="247" y="2910"/>
                <a:ext cx="1811" cy="1394"/>
              </a:xfrm>
              <a:prstGeom prst="rect">
                <a:avLst/>
              </a:prstGeom>
              <a:solidFill>
                <a:srgbClr val="E66C7D"/>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kumimoji="0" lang="zh-TW" altLang="en-US" kern="0">
                  <a:solidFill>
                    <a:sysClr val="windowText" lastClr="000000"/>
                  </a:solidFill>
                  <a:latin typeface="Times" pitchFamily="1" charset="0"/>
                </a:endParaRPr>
              </a:p>
            </p:txBody>
          </p:sp>
          <p:sp>
            <p:nvSpPr>
              <p:cNvPr id="23" name="TextBox 6"/>
              <p:cNvSpPr txBox="1">
                <a:spLocks noChangeArrowheads="1"/>
              </p:cNvSpPr>
              <p:nvPr/>
            </p:nvSpPr>
            <p:spPr bwMode="auto">
              <a:xfrm>
                <a:off x="416" y="3743"/>
                <a:ext cx="1503" cy="344"/>
              </a:xfrm>
              <a:prstGeom prst="rect">
                <a:avLst/>
              </a:prstGeom>
              <a:noFill/>
              <a:ln w="9525">
                <a:noFill/>
                <a:miter lim="800000"/>
                <a:headEnd/>
                <a:tailEnd/>
              </a:ln>
            </p:spPr>
            <p:txBody>
              <a:bodyPr>
                <a:spAutoFit/>
              </a:bodyPr>
              <a:lstStyle/>
              <a:p>
                <a:pPr fontAlgn="auto">
                  <a:spcBef>
                    <a:spcPts val="0"/>
                  </a:spcBef>
                  <a:spcAft>
                    <a:spcPts val="0"/>
                  </a:spcAft>
                  <a:defRPr/>
                </a:pPr>
                <a:r>
                  <a:rPr kumimoji="0" lang="zh-TW" altLang="en-US" sz="2600" kern="0" dirty="0">
                    <a:solidFill>
                      <a:sysClr val="windowText" lastClr="000000"/>
                    </a:solidFill>
                    <a:latin typeface="標楷體" pitchFamily="65" charset="-120"/>
                    <a:ea typeface="標楷體" pitchFamily="65" charset="-120"/>
                  </a:rPr>
                  <a:t>全國技專校院</a:t>
                </a:r>
              </a:p>
            </p:txBody>
          </p:sp>
          <p:sp>
            <p:nvSpPr>
              <p:cNvPr id="24" name="Rectangle 18"/>
              <p:cNvSpPr/>
              <p:nvPr/>
            </p:nvSpPr>
            <p:spPr bwMode="auto">
              <a:xfrm>
                <a:off x="2018" y="1847"/>
                <a:ext cx="1772" cy="2457"/>
              </a:xfrm>
              <a:prstGeom prst="rect">
                <a:avLst/>
              </a:prstGeom>
              <a:solidFill>
                <a:srgbClr val="E66C7D"/>
              </a:solidFill>
              <a:ln w="9525" cap="flat" cmpd="sng" algn="ctr">
                <a:noFill/>
                <a:prstDash val="solid"/>
                <a:round/>
                <a:headEnd type="none" w="med" len="med"/>
                <a:tailEnd type="none" w="med" len="med"/>
              </a:ln>
              <a:effectLst/>
            </p:spPr>
            <p:txBody>
              <a:bodyPr/>
              <a:lstStyle/>
              <a:p>
                <a:pPr algn="ctr" eaLnBrk="0" fontAlgn="auto" hangingPunct="0">
                  <a:spcBef>
                    <a:spcPts val="0"/>
                  </a:spcBef>
                  <a:spcAft>
                    <a:spcPts val="0"/>
                  </a:spcAft>
                  <a:defRPr/>
                </a:pPr>
                <a:endParaRPr kumimoji="0" lang="zh-TW" altLang="en-US" sz="12000" kern="0" dirty="0">
                  <a:solidFill>
                    <a:sysClr val="windowText" lastClr="000000"/>
                  </a:solidFill>
                  <a:latin typeface="Swis721 Blk BT" pitchFamily="34" charset="0"/>
                </a:endParaRPr>
              </a:p>
            </p:txBody>
          </p:sp>
          <p:sp>
            <p:nvSpPr>
              <p:cNvPr id="25" name="TextBox 21"/>
              <p:cNvSpPr txBox="1">
                <a:spLocks noChangeArrowheads="1"/>
              </p:cNvSpPr>
              <p:nvPr/>
            </p:nvSpPr>
            <p:spPr bwMode="auto">
              <a:xfrm>
                <a:off x="1987" y="3735"/>
                <a:ext cx="2090" cy="342"/>
              </a:xfrm>
              <a:prstGeom prst="rect">
                <a:avLst/>
              </a:prstGeom>
              <a:noFill/>
              <a:ln w="9525">
                <a:noFill/>
                <a:miter lim="800000"/>
                <a:headEnd/>
                <a:tailEnd/>
              </a:ln>
            </p:spPr>
            <p:txBody>
              <a:bodyPr>
                <a:spAutoFit/>
              </a:bodyPr>
              <a:lstStyle/>
              <a:p>
                <a:pPr fontAlgn="auto">
                  <a:spcBef>
                    <a:spcPts val="0"/>
                  </a:spcBef>
                  <a:spcAft>
                    <a:spcPts val="0"/>
                  </a:spcAft>
                  <a:defRPr/>
                </a:pPr>
                <a:r>
                  <a:rPr kumimoji="0" lang="zh-TW" altLang="en-US" sz="2600" kern="0" dirty="0">
                    <a:solidFill>
                      <a:sysClr val="windowText" lastClr="000000"/>
                    </a:solidFill>
                    <a:latin typeface="標楷體" pitchFamily="65" charset="-120"/>
                    <a:ea typeface="標楷體" pitchFamily="65" charset="-120"/>
                  </a:rPr>
                  <a:t>北區私立科技大學</a:t>
                </a:r>
              </a:p>
            </p:txBody>
          </p:sp>
          <p:sp>
            <p:nvSpPr>
              <p:cNvPr id="26" name="Rectangle 22"/>
              <p:cNvSpPr>
                <a:spLocks noChangeArrowheads="1"/>
              </p:cNvSpPr>
              <p:nvPr/>
            </p:nvSpPr>
            <p:spPr bwMode="auto">
              <a:xfrm>
                <a:off x="4226" y="2314"/>
                <a:ext cx="504" cy="1102"/>
              </a:xfrm>
              <a:prstGeom prst="rect">
                <a:avLst/>
              </a:prstGeom>
              <a:noFill/>
              <a:ln w="9525">
                <a:noFill/>
                <a:miter lim="800000"/>
                <a:headEnd/>
                <a:tailEnd/>
              </a:ln>
            </p:spPr>
            <p:txBody>
              <a:bodyPr wrap="none">
                <a:spAutoFit/>
              </a:bodyPr>
              <a:lstStyle/>
              <a:p>
                <a:pPr algn="ctr" eaLnBrk="0" hangingPunct="0">
                  <a:defRPr/>
                </a:pPr>
                <a:r>
                  <a:rPr lang="en-US" altLang="zh-TW" sz="9600" kern="0" dirty="0">
                    <a:solidFill>
                      <a:sysClr val="windowText" lastClr="000000"/>
                    </a:solidFill>
                    <a:latin typeface="Times New Roman" pitchFamily="18" charset="0"/>
                    <a:cs typeface="Times New Roman" pitchFamily="18" charset="0"/>
                  </a:rPr>
                  <a:t>3</a:t>
                </a:r>
                <a:endParaRPr lang="zh-TW" altLang="en-US" sz="9600" kern="0" dirty="0">
                  <a:solidFill>
                    <a:sysClr val="windowText" lastClr="000000"/>
                  </a:solidFill>
                  <a:latin typeface="Times New Roman" pitchFamily="18" charset="0"/>
                  <a:cs typeface="Times New Roman" pitchFamily="18" charset="0"/>
                </a:endParaRPr>
              </a:p>
            </p:txBody>
          </p:sp>
          <p:sp>
            <p:nvSpPr>
              <p:cNvPr id="27" name="Rectangle 23"/>
              <p:cNvSpPr>
                <a:spLocks noChangeArrowheads="1"/>
              </p:cNvSpPr>
              <p:nvPr/>
            </p:nvSpPr>
            <p:spPr bwMode="auto">
              <a:xfrm>
                <a:off x="679" y="2757"/>
                <a:ext cx="892" cy="1102"/>
              </a:xfrm>
              <a:prstGeom prst="rect">
                <a:avLst/>
              </a:prstGeom>
              <a:noFill/>
              <a:ln w="9525">
                <a:noFill/>
                <a:miter lim="800000"/>
                <a:headEnd/>
                <a:tailEnd/>
              </a:ln>
            </p:spPr>
            <p:txBody>
              <a:bodyPr wrap="none">
                <a:spAutoFit/>
              </a:bodyPr>
              <a:lstStyle/>
              <a:p>
                <a:pPr algn="ctr" eaLnBrk="0" fontAlgn="auto" hangingPunct="0">
                  <a:spcBef>
                    <a:spcPts val="0"/>
                  </a:spcBef>
                  <a:spcAft>
                    <a:spcPts val="0"/>
                  </a:spcAft>
                  <a:defRPr/>
                </a:pPr>
                <a:r>
                  <a:rPr kumimoji="0" lang="en-US" altLang="zh-TW" sz="9600" kern="0" dirty="0">
                    <a:solidFill>
                      <a:sysClr val="windowText" lastClr="000000"/>
                    </a:solidFill>
                    <a:latin typeface="Times New Roman" pitchFamily="18" charset="0"/>
                    <a:cs typeface="Times New Roman" pitchFamily="18" charset="0"/>
                  </a:rPr>
                  <a:t>13</a:t>
                </a:r>
                <a:endParaRPr kumimoji="0" lang="zh-TW" altLang="en-US" sz="9600" kern="0" dirty="0">
                  <a:solidFill>
                    <a:sysClr val="windowText" lastClr="000000"/>
                  </a:solidFill>
                  <a:latin typeface="Times New Roman" pitchFamily="18" charset="0"/>
                  <a:cs typeface="Times New Roman" pitchFamily="18" charset="0"/>
                </a:endParaRPr>
              </a:p>
            </p:txBody>
          </p:sp>
          <p:sp>
            <p:nvSpPr>
              <p:cNvPr id="28" name="Rectangle 24"/>
              <p:cNvSpPr>
                <a:spLocks noChangeArrowheads="1"/>
              </p:cNvSpPr>
              <p:nvPr/>
            </p:nvSpPr>
            <p:spPr bwMode="auto">
              <a:xfrm>
                <a:off x="2574" y="1720"/>
                <a:ext cx="633" cy="1102"/>
              </a:xfrm>
              <a:prstGeom prst="rect">
                <a:avLst/>
              </a:prstGeom>
              <a:noFill/>
              <a:ln w="9525">
                <a:noFill/>
                <a:miter lim="800000"/>
                <a:headEnd/>
                <a:tailEnd/>
              </a:ln>
            </p:spPr>
            <p:txBody>
              <a:bodyPr wrap="none">
                <a:spAutoFit/>
              </a:bodyPr>
              <a:lstStyle/>
              <a:p>
                <a:pPr algn="ctr" eaLnBrk="0" hangingPunct="0">
                  <a:defRPr/>
                </a:pPr>
                <a:r>
                  <a:rPr lang="en-US" altLang="zh-TW" sz="9600" kern="0" dirty="0">
                    <a:solidFill>
                      <a:sysClr val="windowText" lastClr="000000"/>
                    </a:solidFill>
                    <a:latin typeface="Times New Roman" pitchFamily="18" charset="0"/>
                    <a:cs typeface="Times New Roman" pitchFamily="18" charset="0"/>
                  </a:rPr>
                  <a:t>1</a:t>
                </a:r>
                <a:endParaRPr lang="zh-TW" altLang="en-US" sz="9600" kern="0" dirty="0">
                  <a:solidFill>
                    <a:sysClr val="windowText" lastClr="000000"/>
                  </a:solidFill>
                  <a:latin typeface="Times New Roman" pitchFamily="18" charset="0"/>
                  <a:cs typeface="Times New Roman" pitchFamily="18" charset="0"/>
                </a:endParaRPr>
              </a:p>
            </p:txBody>
          </p:sp>
          <p:sp>
            <p:nvSpPr>
              <p:cNvPr id="29" name="TextBox 5"/>
              <p:cNvSpPr txBox="1">
                <a:spLocks noChangeArrowheads="1"/>
              </p:cNvSpPr>
              <p:nvPr/>
            </p:nvSpPr>
            <p:spPr bwMode="auto">
              <a:xfrm>
                <a:off x="3730" y="3735"/>
                <a:ext cx="1524" cy="342"/>
              </a:xfrm>
              <a:prstGeom prst="rect">
                <a:avLst/>
              </a:prstGeom>
              <a:noFill/>
              <a:ln w="9525">
                <a:noFill/>
                <a:miter lim="800000"/>
                <a:headEnd/>
                <a:tailEnd/>
              </a:ln>
            </p:spPr>
            <p:txBody>
              <a:bodyPr>
                <a:spAutoFit/>
              </a:bodyPr>
              <a:lstStyle/>
              <a:p>
                <a:pPr fontAlgn="auto">
                  <a:spcBef>
                    <a:spcPts val="0"/>
                  </a:spcBef>
                  <a:spcAft>
                    <a:spcPts val="0"/>
                  </a:spcAft>
                  <a:defRPr/>
                </a:pPr>
                <a:r>
                  <a:rPr kumimoji="0" lang="zh-TW" altLang="en-US" sz="2600" kern="0" dirty="0">
                    <a:solidFill>
                      <a:sysClr val="windowText" lastClr="000000"/>
                    </a:solidFill>
                    <a:latin typeface="標楷體" pitchFamily="65" charset="-120"/>
                    <a:ea typeface="標楷體" pitchFamily="65" charset="-120"/>
                  </a:rPr>
                  <a:t>北區科技大學</a:t>
                </a:r>
              </a:p>
            </p:txBody>
          </p:sp>
        </p:grpSp>
        <p:sp>
          <p:nvSpPr>
            <p:cNvPr id="19" name="矩形 18"/>
            <p:cNvSpPr/>
            <p:nvPr/>
          </p:nvSpPr>
          <p:spPr>
            <a:xfrm>
              <a:off x="900829" y="204505"/>
              <a:ext cx="7504202" cy="541339"/>
            </a:xfrm>
            <a:prstGeom prst="rect">
              <a:avLst/>
            </a:prstGeom>
          </p:spPr>
          <p:txBody>
            <a:bodyPr>
              <a:spAutoFit/>
            </a:bodyPr>
            <a:lstStyle/>
            <a:p>
              <a:pPr algn="ctr" fontAlgn="auto">
                <a:spcBef>
                  <a:spcPts val="0"/>
                </a:spcBef>
                <a:spcAft>
                  <a:spcPts val="0"/>
                </a:spcAft>
                <a:defRPr/>
              </a:pPr>
              <a:r>
                <a:rPr kumimoji="0" lang="zh-TW" altLang="en-US" sz="2800" b="1" kern="0" dirty="0">
                  <a:solidFill>
                    <a:srgbClr val="002060"/>
                  </a:solidFill>
                  <a:latin typeface="微軟正黑體" pitchFamily="34" charset="-120"/>
                  <a:ea typeface="微軟正黑體" pitchFamily="34" charset="-120"/>
                </a:rPr>
                <a:t>教育部技職風雲榜</a:t>
              </a:r>
              <a:r>
                <a:rPr lang="en-US" altLang="zh-TW" sz="2800" b="1" kern="0" dirty="0">
                  <a:solidFill>
                    <a:srgbClr val="002060"/>
                  </a:solidFill>
                  <a:latin typeface="微軟正黑體" pitchFamily="34" charset="-120"/>
                  <a:ea typeface="微軟正黑體" pitchFamily="34" charset="-120"/>
                </a:rPr>
                <a:t> </a:t>
              </a:r>
              <a:r>
                <a:rPr kumimoji="0" lang="zh-TW" altLang="en-US" sz="2800" b="1" kern="0" dirty="0">
                  <a:solidFill>
                    <a:srgbClr val="002060"/>
                  </a:solidFill>
                  <a:latin typeface="微軟正黑體" pitchFamily="34" charset="-120"/>
                  <a:ea typeface="微軟正黑體" pitchFamily="34" charset="-120"/>
                </a:rPr>
                <a:t>競賽類  學生學習成效</a:t>
              </a:r>
            </a:p>
          </p:txBody>
        </p:sp>
        <p:pic>
          <p:nvPicPr>
            <p:cNvPr id="145416" name="圖片 19" descr="part_3581_898613_57802.jpg"/>
            <p:cNvPicPr>
              <a:picLocks noChangeAspect="1"/>
            </p:cNvPicPr>
            <p:nvPr/>
          </p:nvPicPr>
          <p:blipFill>
            <a:blip r:embed="rId2"/>
            <a:srcRect/>
            <a:stretch>
              <a:fillRect/>
            </a:stretch>
          </p:blipFill>
          <p:spPr bwMode="auto">
            <a:xfrm>
              <a:off x="3919411" y="908720"/>
              <a:ext cx="1632204" cy="1163296"/>
            </a:xfrm>
            <a:prstGeom prst="rect">
              <a:avLst/>
            </a:prstGeom>
            <a:noFill/>
            <a:ln w="9525">
              <a:noFill/>
              <a:miter lim="800000"/>
              <a:headEnd/>
              <a:tailEnd/>
            </a:ln>
          </p:spPr>
        </p:pic>
        <p:sp>
          <p:nvSpPr>
            <p:cNvPr id="17" name="Text Box 16"/>
            <p:cNvSpPr txBox="1">
              <a:spLocks noChangeArrowheads="1"/>
            </p:cNvSpPr>
            <p:nvPr/>
          </p:nvSpPr>
          <p:spPr bwMode="auto">
            <a:xfrm>
              <a:off x="5944897" y="5873805"/>
              <a:ext cx="2523621" cy="413386"/>
            </a:xfrm>
            <a:prstGeom prst="rect">
              <a:avLst/>
            </a:prstGeom>
            <a:solidFill>
              <a:srgbClr val="FFFF00"/>
            </a:solidFill>
            <a:ln w="9525">
              <a:noFill/>
              <a:miter lim="800000"/>
              <a:headEnd/>
              <a:tailEnd/>
            </a:ln>
          </p:spPr>
          <p:txBody>
            <a:bodyPr>
              <a:spAutoFit/>
            </a:bodyPr>
            <a:lstStyle/>
            <a:p>
              <a:pPr algn="ctr" fontAlgn="auto">
                <a:spcBef>
                  <a:spcPct val="50000"/>
                </a:spcBef>
                <a:spcAft>
                  <a:spcPts val="0"/>
                </a:spcAft>
                <a:defRPr/>
              </a:pPr>
              <a:r>
                <a:rPr kumimoji="0" lang="zh-TW" altLang="en-US" sz="2000" kern="0" dirty="0">
                  <a:solidFill>
                    <a:sysClr val="windowText" lastClr="000000"/>
                  </a:solidFill>
                  <a:latin typeface="標楷體" pitchFamily="65" charset="-120"/>
                  <a:ea typeface="標楷體" pitchFamily="65" charset="-120"/>
                </a:rPr>
                <a:t>基準日</a:t>
              </a:r>
              <a:r>
                <a:rPr kumimoji="0" lang="en-US" altLang="zh-TW" sz="2000" kern="0" dirty="0">
                  <a:solidFill>
                    <a:sysClr val="windowText" lastClr="000000"/>
                  </a:solidFill>
                  <a:latin typeface="Arial Unicode MS" panose="020B0604020202020204" pitchFamily="34" charset="-120"/>
                  <a:ea typeface="Arial Unicode MS" panose="020B0604020202020204" pitchFamily="34" charset="-120"/>
                  <a:cs typeface="Arial Unicode MS" panose="020B0604020202020204" pitchFamily="34" charset="-120"/>
                </a:rPr>
                <a:t>2012.09.28</a:t>
              </a:r>
            </a:p>
          </p:txBody>
        </p:sp>
      </p:grpSp>
      <p:sp>
        <p:nvSpPr>
          <p:cNvPr id="145411" name="文字方塊 17"/>
          <p:cNvSpPr txBox="1">
            <a:spLocks noChangeArrowheads="1"/>
          </p:cNvSpPr>
          <p:nvPr/>
        </p:nvSpPr>
        <p:spPr bwMode="auto">
          <a:xfrm>
            <a:off x="1142976" y="115888"/>
            <a:ext cx="7633488" cy="646331"/>
          </a:xfrm>
          <a:prstGeom prst="rect">
            <a:avLst/>
          </a:prstGeom>
          <a:noFill/>
          <a:ln w="9525">
            <a:noFill/>
            <a:miter lim="800000"/>
            <a:headEnd/>
            <a:tailEnd/>
          </a:ln>
        </p:spPr>
        <p:txBody>
          <a:bodyPr wrap="square">
            <a:spAutoFit/>
          </a:bodyPr>
          <a:lstStyle/>
          <a:p>
            <a:r>
              <a:rPr lang="zh-TW" altLang="en-US" sz="3600" b="1" dirty="0" smtClean="0">
                <a:solidFill>
                  <a:srgbClr val="0000CC"/>
                </a:solidFill>
                <a:latin typeface="微軟正黑體" pitchFamily="34" charset="-120"/>
                <a:ea typeface="微軟正黑體" pitchFamily="34" charset="-120"/>
              </a:rPr>
              <a:t>  辦學績優   立足台灣  放眼世界</a:t>
            </a:r>
            <a:endParaRPr lang="zh-TW" altLang="en-US" sz="3600" b="1" dirty="0">
              <a:solidFill>
                <a:srgbClr val="0000CC"/>
              </a:solidFill>
              <a:latin typeface="微軟正黑體" pitchFamily="34" charset="-120"/>
              <a:ea typeface="微軟正黑體" pitchFamily="34" charset="-120"/>
            </a:endParaRPr>
          </a:p>
        </p:txBody>
      </p:sp>
      <p:pic>
        <p:nvPicPr>
          <p:cNvPr id="145412" name="Picture 5" descr="機械系-全國創意工業製圖大賽"/>
          <p:cNvPicPr>
            <a:picLocks noChangeAspect="1" noChangeArrowheads="1"/>
          </p:cNvPicPr>
          <p:nvPr/>
        </p:nvPicPr>
        <p:blipFill>
          <a:blip r:embed="rId3" cstate="print"/>
          <a:srcRect/>
          <a:stretch>
            <a:fillRect/>
          </a:stretch>
        </p:blipFill>
        <p:spPr bwMode="auto">
          <a:xfrm>
            <a:off x="519113" y="2062163"/>
            <a:ext cx="2655887" cy="1990725"/>
          </a:xfrm>
          <a:prstGeom prst="rect">
            <a:avLst/>
          </a:prstGeom>
          <a:noFill/>
          <a:ln w="9525">
            <a:noFill/>
            <a:miter lim="800000"/>
            <a:headEnd/>
            <a:tailEnd/>
          </a:ln>
        </p:spPr>
      </p:pic>
      <p:pic>
        <p:nvPicPr>
          <p:cNvPr id="145413" name="Picture 4" descr="D:\照片資料\杜康盃\216355_10150154279298370_663558369_6805628_1549525_n.jpg"/>
          <p:cNvPicPr>
            <a:picLocks noChangeAspect="1" noChangeArrowheads="1"/>
          </p:cNvPicPr>
          <p:nvPr/>
        </p:nvPicPr>
        <p:blipFill>
          <a:blip r:embed="rId4"/>
          <a:srcRect/>
          <a:stretch>
            <a:fillRect/>
          </a:stretch>
        </p:blipFill>
        <p:spPr bwMode="auto">
          <a:xfrm>
            <a:off x="6245225" y="1773238"/>
            <a:ext cx="2160588" cy="162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6"/>
          <p:cNvSpPr>
            <a:spLocks noChangeArrowheads="1"/>
          </p:cNvSpPr>
          <p:nvPr/>
        </p:nvSpPr>
        <p:spPr bwMode="auto">
          <a:xfrm>
            <a:off x="-1620838" y="0"/>
            <a:ext cx="9144001" cy="0"/>
          </a:xfrm>
          <a:prstGeom prst="rect">
            <a:avLst/>
          </a:prstGeom>
          <a:noFill/>
          <a:ln w="9525">
            <a:noFill/>
            <a:miter lim="800000"/>
            <a:headEnd/>
            <a:tailEnd/>
          </a:ln>
        </p:spPr>
        <p:txBody>
          <a:bodyPr wrap="none" anchor="ctr">
            <a:spAutoFit/>
          </a:bodyPr>
          <a:lstStyle/>
          <a:p>
            <a:endParaRPr lang="zh-TW" altLang="en-US">
              <a:solidFill>
                <a:srgbClr val="000000"/>
              </a:solidFill>
            </a:endParaRPr>
          </a:p>
        </p:txBody>
      </p:sp>
      <p:sp>
        <p:nvSpPr>
          <p:cNvPr id="147459" name="Rectangle 9"/>
          <p:cNvSpPr>
            <a:spLocks noChangeArrowheads="1"/>
          </p:cNvSpPr>
          <p:nvPr/>
        </p:nvSpPr>
        <p:spPr bwMode="auto">
          <a:xfrm>
            <a:off x="-1620838" y="0"/>
            <a:ext cx="9144001" cy="0"/>
          </a:xfrm>
          <a:prstGeom prst="rect">
            <a:avLst/>
          </a:prstGeom>
          <a:noFill/>
          <a:ln w="9525">
            <a:noFill/>
            <a:miter lim="800000"/>
            <a:headEnd/>
            <a:tailEnd/>
          </a:ln>
        </p:spPr>
        <p:txBody>
          <a:bodyPr wrap="none" anchor="ctr">
            <a:spAutoFit/>
          </a:bodyPr>
          <a:lstStyle/>
          <a:p>
            <a:endParaRPr lang="zh-TW" altLang="en-US">
              <a:solidFill>
                <a:srgbClr val="000000"/>
              </a:solidFill>
            </a:endParaRPr>
          </a:p>
        </p:txBody>
      </p:sp>
      <p:sp>
        <p:nvSpPr>
          <p:cNvPr id="147460" name="Rectangle 11"/>
          <p:cNvSpPr>
            <a:spLocks noChangeArrowheads="1"/>
          </p:cNvSpPr>
          <p:nvPr/>
        </p:nvSpPr>
        <p:spPr bwMode="auto">
          <a:xfrm>
            <a:off x="-1620838" y="0"/>
            <a:ext cx="9144001" cy="0"/>
          </a:xfrm>
          <a:prstGeom prst="rect">
            <a:avLst/>
          </a:prstGeom>
          <a:noFill/>
          <a:ln w="9525">
            <a:noFill/>
            <a:miter lim="800000"/>
            <a:headEnd/>
            <a:tailEnd/>
          </a:ln>
        </p:spPr>
        <p:txBody>
          <a:bodyPr wrap="none" anchor="ctr">
            <a:spAutoFit/>
          </a:bodyPr>
          <a:lstStyle/>
          <a:p>
            <a:endParaRPr lang="zh-TW" altLang="en-US">
              <a:solidFill>
                <a:srgbClr val="000000"/>
              </a:solidFill>
            </a:endParaRPr>
          </a:p>
        </p:txBody>
      </p:sp>
      <p:sp>
        <p:nvSpPr>
          <p:cNvPr id="63494" name="Content Placeholder 6"/>
          <p:cNvSpPr>
            <a:spLocks noGrp="1"/>
          </p:cNvSpPr>
          <p:nvPr>
            <p:ph idx="1"/>
          </p:nvPr>
        </p:nvSpPr>
        <p:spPr>
          <a:xfrm>
            <a:off x="-323850" y="620713"/>
            <a:ext cx="9791700" cy="576262"/>
          </a:xfrm>
        </p:spPr>
        <p:txBody>
          <a:bodyPr>
            <a:normAutofit fontScale="25000" lnSpcReduction="20000"/>
          </a:bodyPr>
          <a:lstStyle/>
          <a:p>
            <a:pPr marL="0" indent="0" algn="ctr">
              <a:buNone/>
              <a:defRPr/>
            </a:pPr>
            <a:r>
              <a:rPr lang="zh-TW" altLang="en-US" sz="14400" b="1" dirty="0" smtClean="0">
                <a:solidFill>
                  <a:srgbClr val="0000CC"/>
                </a:solidFill>
                <a:latin typeface="+mn-ea"/>
              </a:rPr>
              <a:t>以城市大學為例  </a:t>
            </a:r>
            <a:r>
              <a:rPr lang="zh-TW" altLang="en-US" sz="12800" b="1" dirty="0" smtClean="0">
                <a:solidFill>
                  <a:srgbClr val="002060"/>
                </a:solidFill>
                <a:latin typeface="微軟正黑體" pitchFamily="34" charset="-120"/>
                <a:ea typeface="微軟正黑體" pitchFamily="34" charset="-120"/>
              </a:rPr>
              <a:t>國際發明展勇奪</a:t>
            </a:r>
            <a:r>
              <a:rPr lang="en-US" altLang="zh-TW" sz="12800" b="1" dirty="0" smtClean="0">
                <a:solidFill>
                  <a:srgbClr val="002060"/>
                </a:solidFill>
                <a:latin typeface="微軟正黑體" pitchFamily="34" charset="-120"/>
                <a:ea typeface="微軟正黑體" pitchFamily="34" charset="-120"/>
              </a:rPr>
              <a:t>15</a:t>
            </a:r>
            <a:r>
              <a:rPr lang="zh-TW" altLang="en-US" sz="12800" b="1" dirty="0" smtClean="0">
                <a:solidFill>
                  <a:srgbClr val="002060"/>
                </a:solidFill>
                <a:latin typeface="微軟正黑體" pitchFamily="34" charset="-120"/>
                <a:ea typeface="微軟正黑體" pitchFamily="34" charset="-120"/>
              </a:rPr>
              <a:t>連冠</a:t>
            </a:r>
            <a:endParaRPr lang="en-US" altLang="zh-TW" sz="12800" b="1" dirty="0" smtClean="0">
              <a:solidFill>
                <a:srgbClr val="002060"/>
              </a:solidFill>
              <a:latin typeface="微軟正黑體" pitchFamily="34" charset="-120"/>
              <a:ea typeface="微軟正黑體" pitchFamily="34" charset="-120"/>
            </a:endParaRPr>
          </a:p>
          <a:p>
            <a:pPr algn="ctr">
              <a:defRPr/>
            </a:pPr>
            <a:r>
              <a:rPr lang="zh-TW" altLang="en-US" sz="2800" dirty="0" smtClean="0">
                <a:solidFill>
                  <a:schemeClr val="bg1"/>
                </a:solidFill>
                <a:latin typeface="微軟正黑體" pitchFamily="34" charset="-120"/>
                <a:ea typeface="微軟正黑體" pitchFamily="34" charset="-120"/>
              </a:rPr>
              <a:t> </a:t>
            </a:r>
            <a:endParaRPr lang="en-US" altLang="zh-TW" sz="2800" dirty="0" smtClean="0">
              <a:solidFill>
                <a:schemeClr val="bg1"/>
              </a:solidFill>
              <a:latin typeface="微軟正黑體" pitchFamily="34" charset="-120"/>
              <a:ea typeface="微軟正黑體" pitchFamily="34" charset="-120"/>
            </a:endParaRPr>
          </a:p>
          <a:p>
            <a:pPr>
              <a:defRPr/>
            </a:pPr>
            <a:endParaRPr lang="zh-TW" altLang="en-US" sz="2800" dirty="0" smtClean="0">
              <a:solidFill>
                <a:schemeClr val="bg1"/>
              </a:solidFill>
              <a:latin typeface="微軟正黑體" pitchFamily="34" charset="-120"/>
              <a:ea typeface="微軟正黑體" pitchFamily="34" charset="-120"/>
            </a:endParaRPr>
          </a:p>
        </p:txBody>
      </p:sp>
      <p:pic>
        <p:nvPicPr>
          <p:cNvPr id="147462" name="Picture 3"/>
          <p:cNvPicPr>
            <a:picLocks noChangeAspect="1" noChangeArrowheads="1"/>
          </p:cNvPicPr>
          <p:nvPr/>
        </p:nvPicPr>
        <p:blipFill>
          <a:blip r:embed="rId2"/>
          <a:srcRect/>
          <a:stretch>
            <a:fillRect/>
          </a:stretch>
        </p:blipFill>
        <p:spPr bwMode="auto">
          <a:xfrm>
            <a:off x="287338" y="4508500"/>
            <a:ext cx="1655762" cy="1057275"/>
          </a:xfrm>
          <a:prstGeom prst="rect">
            <a:avLst/>
          </a:prstGeom>
          <a:noFill/>
          <a:ln w="9525">
            <a:noFill/>
            <a:miter lim="800000"/>
            <a:headEnd/>
            <a:tailEnd/>
          </a:ln>
        </p:spPr>
      </p:pic>
      <p:pic>
        <p:nvPicPr>
          <p:cNvPr id="147463" name="Picture 4"/>
          <p:cNvPicPr>
            <a:picLocks noChangeAspect="1" noChangeArrowheads="1"/>
          </p:cNvPicPr>
          <p:nvPr/>
        </p:nvPicPr>
        <p:blipFill>
          <a:blip r:embed="rId3"/>
          <a:srcRect/>
          <a:stretch>
            <a:fillRect/>
          </a:stretch>
        </p:blipFill>
        <p:spPr bwMode="auto">
          <a:xfrm>
            <a:off x="2087563" y="4508500"/>
            <a:ext cx="1423987" cy="1019175"/>
          </a:xfrm>
          <a:prstGeom prst="rect">
            <a:avLst/>
          </a:prstGeom>
          <a:noFill/>
          <a:ln w="9525">
            <a:noFill/>
            <a:miter lim="800000"/>
            <a:headEnd/>
            <a:tailEnd/>
          </a:ln>
        </p:spPr>
      </p:pic>
      <p:pic>
        <p:nvPicPr>
          <p:cNvPr id="147464" name="Picture 5" descr="991101聯合報-紐倫堡發明展我蟬聯總冠軍"/>
          <p:cNvPicPr>
            <a:picLocks noChangeAspect="1" noChangeArrowheads="1"/>
          </p:cNvPicPr>
          <p:nvPr/>
        </p:nvPicPr>
        <p:blipFill>
          <a:blip r:embed="rId4"/>
          <a:srcRect/>
          <a:stretch>
            <a:fillRect/>
          </a:stretch>
        </p:blipFill>
        <p:spPr bwMode="auto">
          <a:xfrm>
            <a:off x="3959225" y="4508500"/>
            <a:ext cx="1547813" cy="1058863"/>
          </a:xfrm>
          <a:prstGeom prst="rect">
            <a:avLst/>
          </a:prstGeom>
          <a:noFill/>
          <a:ln w="9525">
            <a:noFill/>
            <a:miter lim="800000"/>
            <a:headEnd/>
            <a:tailEnd/>
          </a:ln>
        </p:spPr>
      </p:pic>
      <p:pic>
        <p:nvPicPr>
          <p:cNvPr id="147465" name="Picture 6" descr="04252"/>
          <p:cNvPicPr>
            <a:picLocks noChangeAspect="1" noChangeArrowheads="1"/>
          </p:cNvPicPr>
          <p:nvPr/>
        </p:nvPicPr>
        <p:blipFill>
          <a:blip r:embed="rId5"/>
          <a:srcRect/>
          <a:stretch>
            <a:fillRect/>
          </a:stretch>
        </p:blipFill>
        <p:spPr bwMode="auto">
          <a:xfrm>
            <a:off x="5770563" y="4581525"/>
            <a:ext cx="1579562" cy="987425"/>
          </a:xfrm>
          <a:prstGeom prst="rect">
            <a:avLst/>
          </a:prstGeom>
          <a:noFill/>
          <a:ln w="9525">
            <a:noFill/>
            <a:miter lim="800000"/>
            <a:headEnd/>
            <a:tailEnd/>
          </a:ln>
        </p:spPr>
      </p:pic>
      <p:cxnSp>
        <p:nvCxnSpPr>
          <p:cNvPr id="16" name="直線接點 15"/>
          <p:cNvCxnSpPr/>
          <p:nvPr/>
        </p:nvCxnSpPr>
        <p:spPr>
          <a:xfrm>
            <a:off x="7524750" y="1135063"/>
            <a:ext cx="0" cy="52847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947863" y="1052513"/>
            <a:ext cx="0" cy="5286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614988" y="1052513"/>
            <a:ext cx="0" cy="5286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743325" y="1052513"/>
            <a:ext cx="0" cy="5286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7470" name="Picture 9"/>
          <p:cNvPicPr>
            <a:picLocks noChangeAspect="1" noChangeArrowheads="1"/>
          </p:cNvPicPr>
          <p:nvPr/>
        </p:nvPicPr>
        <p:blipFill>
          <a:blip r:embed="rId6"/>
          <a:srcRect/>
          <a:stretch>
            <a:fillRect/>
          </a:stretch>
        </p:blipFill>
        <p:spPr bwMode="auto">
          <a:xfrm>
            <a:off x="276225" y="1176338"/>
            <a:ext cx="1539875" cy="1028700"/>
          </a:xfrm>
          <a:prstGeom prst="rect">
            <a:avLst/>
          </a:prstGeom>
          <a:noFill/>
          <a:ln w="9525">
            <a:noFill/>
            <a:miter lim="800000"/>
            <a:headEnd/>
            <a:tailEnd/>
          </a:ln>
        </p:spPr>
      </p:pic>
      <p:sp>
        <p:nvSpPr>
          <p:cNvPr id="147471" name="矩形 5"/>
          <p:cNvSpPr>
            <a:spLocks noChangeArrowheads="1"/>
          </p:cNvSpPr>
          <p:nvPr/>
        </p:nvSpPr>
        <p:spPr bwMode="auto">
          <a:xfrm>
            <a:off x="53975" y="2319338"/>
            <a:ext cx="1984375" cy="461962"/>
          </a:xfrm>
          <a:prstGeom prst="rect">
            <a:avLst/>
          </a:prstGeom>
          <a:noFill/>
          <a:ln w="9525">
            <a:noFill/>
            <a:miter lim="800000"/>
            <a:headEnd/>
            <a:tailEnd/>
          </a:ln>
        </p:spPr>
        <p:txBody>
          <a:bodyPr wrap="none">
            <a:spAutoFit/>
          </a:bodyPr>
          <a:lstStyle/>
          <a:p>
            <a:pPr algn="ctr"/>
            <a:r>
              <a:rPr lang="zh-TW" altLang="en-US" sz="1200" b="1">
                <a:solidFill>
                  <a:srgbClr val="FFFFFF"/>
                </a:solidFill>
                <a:latin typeface="微軟正黑體" pitchFamily="34" charset="-120"/>
                <a:ea typeface="微軟正黑體" pitchFamily="34" charset="-120"/>
              </a:rPr>
              <a:t>非凡新聞</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本校發明展金牌</a:t>
            </a:r>
            <a:r>
              <a:rPr lang="en-US" altLang="zh-TW" sz="1200" b="1">
                <a:solidFill>
                  <a:srgbClr val="FFFFFF"/>
                </a:solidFill>
                <a:latin typeface="微軟正黑體" pitchFamily="34" charset="-120"/>
                <a:ea typeface="微軟正黑體" pitchFamily="34" charset="-120"/>
              </a:rPr>
              <a:t>-</a:t>
            </a:r>
          </a:p>
          <a:p>
            <a:pPr algn="ctr"/>
            <a:r>
              <a:rPr lang="zh-TW" altLang="zh-TW" sz="1200" b="1">
                <a:solidFill>
                  <a:srgbClr val="FFFFFF"/>
                </a:solidFill>
                <a:latin typeface="微軟正黑體" pitchFamily="34" charset="-120"/>
                <a:ea typeface="微軟正黑體" pitchFamily="34" charset="-120"/>
              </a:rPr>
              <a:t>可主動警示安全帽</a:t>
            </a:r>
            <a:endParaRPr lang="zh-TW" altLang="en-US" sz="1200">
              <a:solidFill>
                <a:srgbClr val="FFFFFF"/>
              </a:solidFill>
              <a:latin typeface="微軟正黑體" pitchFamily="34" charset="-120"/>
              <a:ea typeface="微軟正黑體" pitchFamily="34" charset="-120"/>
            </a:endParaRPr>
          </a:p>
        </p:txBody>
      </p:sp>
      <p:pic>
        <p:nvPicPr>
          <p:cNvPr id="147472" name="Picture 10"/>
          <p:cNvPicPr>
            <a:picLocks noChangeAspect="1" noChangeArrowheads="1"/>
          </p:cNvPicPr>
          <p:nvPr/>
        </p:nvPicPr>
        <p:blipFill>
          <a:blip r:embed="rId7"/>
          <a:srcRect/>
          <a:stretch>
            <a:fillRect/>
          </a:stretch>
        </p:blipFill>
        <p:spPr bwMode="auto">
          <a:xfrm>
            <a:off x="217488" y="2852738"/>
            <a:ext cx="1668462" cy="1085850"/>
          </a:xfrm>
          <a:prstGeom prst="rect">
            <a:avLst/>
          </a:prstGeom>
          <a:noFill/>
          <a:ln w="9525">
            <a:noFill/>
            <a:miter lim="800000"/>
            <a:headEnd/>
            <a:tailEnd/>
          </a:ln>
        </p:spPr>
      </p:pic>
      <p:sp>
        <p:nvSpPr>
          <p:cNvPr id="147473" name="矩形 6"/>
          <p:cNvSpPr>
            <a:spLocks noChangeArrowheads="1"/>
          </p:cNvSpPr>
          <p:nvPr/>
        </p:nvSpPr>
        <p:spPr bwMode="auto">
          <a:xfrm>
            <a:off x="69850" y="4005263"/>
            <a:ext cx="1916113" cy="461962"/>
          </a:xfrm>
          <a:prstGeom prst="rect">
            <a:avLst/>
          </a:prstGeom>
          <a:noFill/>
          <a:ln w="9525">
            <a:noFill/>
            <a:miter lim="800000"/>
            <a:headEnd/>
            <a:tailEnd/>
          </a:ln>
        </p:spPr>
        <p:txBody>
          <a:bodyPr wrap="none">
            <a:spAutoFit/>
          </a:bodyPr>
          <a:lstStyle/>
          <a:p>
            <a:pPr algn="ctr"/>
            <a:r>
              <a:rPr lang="zh-TW" altLang="en-US" sz="1200" b="1">
                <a:solidFill>
                  <a:srgbClr val="FFFFFF"/>
                </a:solidFill>
                <a:latin typeface="微軟正黑體" pitchFamily="34" charset="-120"/>
                <a:ea typeface="微軟正黑體" pitchFamily="34" charset="-120"/>
              </a:rPr>
              <a:t>自由時報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本校台北發明展</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金牌</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智慧行李箱</a:t>
            </a:r>
            <a:endParaRPr lang="zh-TW" altLang="en-US" sz="1200">
              <a:solidFill>
                <a:srgbClr val="FFFFFF"/>
              </a:solidFill>
              <a:latin typeface="微軟正黑體" pitchFamily="34" charset="-120"/>
              <a:ea typeface="微軟正黑體" pitchFamily="34" charset="-120"/>
            </a:endParaRPr>
          </a:p>
        </p:txBody>
      </p:sp>
      <p:sp>
        <p:nvSpPr>
          <p:cNvPr id="147474" name="矩形 7"/>
          <p:cNvSpPr>
            <a:spLocks noChangeArrowheads="1"/>
          </p:cNvSpPr>
          <p:nvPr/>
        </p:nvSpPr>
        <p:spPr bwMode="auto">
          <a:xfrm>
            <a:off x="142875" y="5589588"/>
            <a:ext cx="1733550" cy="830262"/>
          </a:xfrm>
          <a:prstGeom prst="rect">
            <a:avLst/>
          </a:prstGeom>
          <a:noFill/>
          <a:ln w="9525">
            <a:noFill/>
            <a:miter lim="800000"/>
            <a:headEnd/>
            <a:tailEnd/>
          </a:ln>
        </p:spPr>
        <p:txBody>
          <a:bodyPr>
            <a:spAutoFit/>
          </a:bodyPr>
          <a:lstStyle/>
          <a:p>
            <a:pPr algn="ctr"/>
            <a:r>
              <a:rPr lang="zh-TW" altLang="zh-TW" sz="1200" b="1">
                <a:solidFill>
                  <a:srgbClr val="FFFFFF"/>
                </a:solidFill>
                <a:latin typeface="微軟正黑體" pitchFamily="34" charset="-120"/>
                <a:ea typeface="微軟正黑體" pitchFamily="34" charset="-120"/>
              </a:rPr>
              <a:t>本校台北發明展作品</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獲法新社報導，已引起</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歐美網路媒體達</a:t>
            </a:r>
            <a:r>
              <a:rPr lang="en-US" altLang="zh-TW" sz="1200" b="1">
                <a:solidFill>
                  <a:srgbClr val="FFFFFF"/>
                </a:solidFill>
                <a:latin typeface="微軟正黑體" pitchFamily="34" charset="-120"/>
                <a:ea typeface="微軟正黑體" pitchFamily="34" charset="-120"/>
              </a:rPr>
              <a:t>8460</a:t>
            </a:r>
            <a:r>
              <a:rPr lang="zh-TW" altLang="zh-TW" sz="1200" b="1">
                <a:solidFill>
                  <a:srgbClr val="FFFFFF"/>
                </a:solidFill>
                <a:latin typeface="微軟正黑體" pitchFamily="34" charset="-120"/>
                <a:ea typeface="微軟正黑體" pitchFamily="34" charset="-120"/>
              </a:rPr>
              <a:t>則報導</a:t>
            </a:r>
            <a:endParaRPr lang="zh-TW" altLang="en-US" sz="1200">
              <a:solidFill>
                <a:srgbClr val="FFFFFF"/>
              </a:solidFill>
              <a:latin typeface="微軟正黑體" pitchFamily="34" charset="-120"/>
              <a:ea typeface="微軟正黑體" pitchFamily="34" charset="-120"/>
            </a:endParaRPr>
          </a:p>
        </p:txBody>
      </p:sp>
      <p:pic>
        <p:nvPicPr>
          <p:cNvPr id="147475" name="Picture 11"/>
          <p:cNvPicPr>
            <a:picLocks noChangeAspect="1" noChangeArrowheads="1"/>
          </p:cNvPicPr>
          <p:nvPr/>
        </p:nvPicPr>
        <p:blipFill>
          <a:blip r:embed="rId8"/>
          <a:srcRect/>
          <a:stretch>
            <a:fillRect/>
          </a:stretch>
        </p:blipFill>
        <p:spPr bwMode="auto">
          <a:xfrm>
            <a:off x="2068513" y="1176338"/>
            <a:ext cx="1530350" cy="1054100"/>
          </a:xfrm>
          <a:prstGeom prst="rect">
            <a:avLst/>
          </a:prstGeom>
          <a:noFill/>
          <a:ln w="9525">
            <a:noFill/>
            <a:miter lim="800000"/>
            <a:headEnd/>
            <a:tailEnd/>
          </a:ln>
        </p:spPr>
      </p:pic>
      <p:sp>
        <p:nvSpPr>
          <p:cNvPr id="147476" name="矩形 8"/>
          <p:cNvSpPr>
            <a:spLocks noChangeArrowheads="1"/>
          </p:cNvSpPr>
          <p:nvPr/>
        </p:nvSpPr>
        <p:spPr bwMode="auto">
          <a:xfrm>
            <a:off x="2014538" y="2276475"/>
            <a:ext cx="1608137" cy="461963"/>
          </a:xfrm>
          <a:prstGeom prst="rect">
            <a:avLst/>
          </a:prstGeom>
          <a:noFill/>
          <a:ln w="9525">
            <a:noFill/>
            <a:miter lim="800000"/>
            <a:headEnd/>
            <a:tailEnd/>
          </a:ln>
        </p:spPr>
        <p:txBody>
          <a:bodyPr wrap="none">
            <a:spAutoFit/>
          </a:bodyPr>
          <a:lstStyle/>
          <a:p>
            <a:pPr algn="ctr"/>
            <a:r>
              <a:rPr lang="zh-TW" altLang="en-US" sz="1200" b="1">
                <a:solidFill>
                  <a:srgbClr val="FFFFFF"/>
                </a:solidFill>
                <a:latin typeface="微軟正黑體" pitchFamily="34" charset="-120"/>
                <a:ea typeface="微軟正黑體" pitchFamily="34" charset="-120"/>
              </a:rPr>
              <a:t>中國時報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本校作品獲</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韓國首爾發明展金牌</a:t>
            </a:r>
            <a:endParaRPr lang="zh-TW" altLang="en-US" sz="1200">
              <a:solidFill>
                <a:srgbClr val="FFFFFF"/>
              </a:solidFill>
              <a:latin typeface="微軟正黑體" pitchFamily="34" charset="-120"/>
              <a:ea typeface="微軟正黑體" pitchFamily="34" charset="-120"/>
            </a:endParaRPr>
          </a:p>
        </p:txBody>
      </p:sp>
      <p:pic>
        <p:nvPicPr>
          <p:cNvPr id="147477" name="Picture 12"/>
          <p:cNvPicPr>
            <a:picLocks noChangeAspect="1" noChangeArrowheads="1"/>
          </p:cNvPicPr>
          <p:nvPr/>
        </p:nvPicPr>
        <p:blipFill>
          <a:blip r:embed="rId9"/>
          <a:srcRect/>
          <a:stretch>
            <a:fillRect/>
          </a:stretch>
        </p:blipFill>
        <p:spPr bwMode="auto">
          <a:xfrm>
            <a:off x="2087563" y="2873375"/>
            <a:ext cx="1592262" cy="1065213"/>
          </a:xfrm>
          <a:prstGeom prst="rect">
            <a:avLst/>
          </a:prstGeom>
          <a:noFill/>
          <a:ln w="9525">
            <a:noFill/>
            <a:miter lim="800000"/>
            <a:headEnd/>
            <a:tailEnd/>
          </a:ln>
        </p:spPr>
      </p:pic>
      <p:sp>
        <p:nvSpPr>
          <p:cNvPr id="147478" name="矩形 9"/>
          <p:cNvSpPr>
            <a:spLocks noChangeArrowheads="1"/>
          </p:cNvSpPr>
          <p:nvPr/>
        </p:nvSpPr>
        <p:spPr bwMode="auto">
          <a:xfrm>
            <a:off x="1866900" y="3975100"/>
            <a:ext cx="1947863" cy="461963"/>
          </a:xfrm>
          <a:prstGeom prst="rect">
            <a:avLst/>
          </a:prstGeom>
          <a:noFill/>
          <a:ln w="9525">
            <a:noFill/>
            <a:miter lim="800000"/>
            <a:headEnd/>
            <a:tailEnd/>
          </a:ln>
        </p:spPr>
        <p:txBody>
          <a:bodyPr>
            <a:spAutoFit/>
          </a:bodyPr>
          <a:lstStyle/>
          <a:p>
            <a:pPr algn="ctr"/>
            <a:r>
              <a:rPr lang="zh-TW" altLang="en-US" sz="1200" b="1">
                <a:solidFill>
                  <a:srgbClr val="FFFFFF"/>
                </a:solidFill>
                <a:latin typeface="微軟正黑體" pitchFamily="34" charset="-120"/>
                <a:ea typeface="微軟正黑體" pitchFamily="34" charset="-120"/>
              </a:rPr>
              <a:t>青年日報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韓國首爾發明展</a:t>
            </a:r>
            <a:r>
              <a:rPr lang="en-US" altLang="zh-TW" sz="1200" b="1">
                <a:solidFill>
                  <a:srgbClr val="FFFFFF"/>
                </a:solidFill>
                <a:latin typeface="微軟正黑體" pitchFamily="34" charset="-120"/>
                <a:ea typeface="微軟正黑體" pitchFamily="34" charset="-120"/>
              </a:rPr>
              <a:t> </a:t>
            </a:r>
            <a:endParaRPr lang="zh-TW" altLang="zh-TW" sz="1200">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臺北城市科技大學享榮耀</a:t>
            </a:r>
            <a:endParaRPr lang="zh-TW" altLang="en-US" sz="1200">
              <a:solidFill>
                <a:srgbClr val="FFFFFF"/>
              </a:solidFill>
              <a:latin typeface="微軟正黑體" pitchFamily="34" charset="-120"/>
              <a:ea typeface="微軟正黑體" pitchFamily="34" charset="-120"/>
            </a:endParaRPr>
          </a:p>
        </p:txBody>
      </p:sp>
      <p:sp>
        <p:nvSpPr>
          <p:cNvPr id="147479" name="矩形 10"/>
          <p:cNvSpPr>
            <a:spLocks noChangeArrowheads="1"/>
          </p:cNvSpPr>
          <p:nvPr/>
        </p:nvSpPr>
        <p:spPr bwMode="auto">
          <a:xfrm>
            <a:off x="2033588" y="5681663"/>
            <a:ext cx="1722437" cy="461962"/>
          </a:xfrm>
          <a:prstGeom prst="rect">
            <a:avLst/>
          </a:prstGeom>
          <a:noFill/>
          <a:ln w="9525">
            <a:noFill/>
            <a:miter lim="800000"/>
            <a:headEnd/>
            <a:tailEnd/>
          </a:ln>
        </p:spPr>
        <p:txBody>
          <a:bodyPr wrap="none">
            <a:spAutoFit/>
          </a:bodyPr>
          <a:lstStyle/>
          <a:p>
            <a:pPr algn="ctr"/>
            <a:r>
              <a:rPr lang="zh-TW" altLang="en-US" sz="1200" b="1">
                <a:solidFill>
                  <a:srgbClr val="FFFFFF"/>
                </a:solidFill>
                <a:latin typeface="微軟正黑體" pitchFamily="34" charset="-120"/>
                <a:ea typeface="微軟正黑體" pitchFamily="34" charset="-120"/>
              </a:rPr>
              <a:t>中國時報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本校勇奪韓</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國首爾發明展獎牌冠軍</a:t>
            </a:r>
            <a:endParaRPr lang="zh-TW" altLang="en-US" sz="1200">
              <a:solidFill>
                <a:srgbClr val="FFFFFF"/>
              </a:solidFill>
              <a:latin typeface="微軟正黑體" pitchFamily="34" charset="-120"/>
              <a:ea typeface="微軟正黑體" pitchFamily="34" charset="-120"/>
            </a:endParaRPr>
          </a:p>
        </p:txBody>
      </p:sp>
      <p:pic>
        <p:nvPicPr>
          <p:cNvPr id="147480" name="Picture 13"/>
          <p:cNvPicPr>
            <a:picLocks noChangeAspect="1" noChangeArrowheads="1"/>
          </p:cNvPicPr>
          <p:nvPr/>
        </p:nvPicPr>
        <p:blipFill>
          <a:blip r:embed="rId10"/>
          <a:srcRect/>
          <a:stretch>
            <a:fillRect/>
          </a:stretch>
        </p:blipFill>
        <p:spPr bwMode="auto">
          <a:xfrm>
            <a:off x="3838575" y="1184275"/>
            <a:ext cx="1687513" cy="1020763"/>
          </a:xfrm>
          <a:prstGeom prst="rect">
            <a:avLst/>
          </a:prstGeom>
          <a:noFill/>
          <a:ln w="9525">
            <a:noFill/>
            <a:miter lim="800000"/>
            <a:headEnd/>
            <a:tailEnd/>
          </a:ln>
        </p:spPr>
      </p:pic>
      <p:sp>
        <p:nvSpPr>
          <p:cNvPr id="147481" name="矩形 11"/>
          <p:cNvSpPr>
            <a:spLocks noChangeArrowheads="1"/>
          </p:cNvSpPr>
          <p:nvPr/>
        </p:nvSpPr>
        <p:spPr bwMode="auto">
          <a:xfrm>
            <a:off x="3733800" y="2276475"/>
            <a:ext cx="1914525" cy="461963"/>
          </a:xfrm>
          <a:prstGeom prst="rect">
            <a:avLst/>
          </a:prstGeom>
          <a:noFill/>
          <a:ln w="9525">
            <a:noFill/>
            <a:miter lim="800000"/>
            <a:headEnd/>
            <a:tailEnd/>
          </a:ln>
        </p:spPr>
        <p:txBody>
          <a:bodyPr wrap="none">
            <a:spAutoFit/>
          </a:bodyPr>
          <a:lstStyle/>
          <a:p>
            <a:pPr algn="ctr"/>
            <a:r>
              <a:rPr lang="zh-TW" altLang="en-US" sz="1200" b="1">
                <a:solidFill>
                  <a:srgbClr val="FFFFFF"/>
                </a:solidFill>
                <a:latin typeface="微軟正黑體" pitchFamily="34" charset="-120"/>
                <a:ea typeface="微軟正黑體" pitchFamily="34" charset="-120"/>
              </a:rPr>
              <a:t>蘋果日報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本校創意發明獲</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紐倫堡發明展肯定</a:t>
            </a:r>
            <a:endParaRPr lang="zh-TW" altLang="en-US" sz="1200">
              <a:solidFill>
                <a:srgbClr val="FFFFFF"/>
              </a:solidFill>
              <a:latin typeface="微軟正黑體" pitchFamily="34" charset="-120"/>
              <a:ea typeface="微軟正黑體" pitchFamily="34" charset="-120"/>
            </a:endParaRPr>
          </a:p>
        </p:txBody>
      </p:sp>
      <p:pic>
        <p:nvPicPr>
          <p:cNvPr id="147482" name="Picture 14"/>
          <p:cNvPicPr>
            <a:picLocks noChangeAspect="1" noChangeArrowheads="1"/>
          </p:cNvPicPr>
          <p:nvPr/>
        </p:nvPicPr>
        <p:blipFill>
          <a:blip r:embed="rId11"/>
          <a:srcRect/>
          <a:stretch>
            <a:fillRect/>
          </a:stretch>
        </p:blipFill>
        <p:spPr bwMode="auto">
          <a:xfrm>
            <a:off x="4008438" y="2843213"/>
            <a:ext cx="1390650" cy="1146175"/>
          </a:xfrm>
          <a:prstGeom prst="rect">
            <a:avLst/>
          </a:prstGeom>
          <a:noFill/>
          <a:ln w="9525">
            <a:noFill/>
            <a:miter lim="800000"/>
            <a:headEnd/>
            <a:tailEnd/>
          </a:ln>
        </p:spPr>
      </p:pic>
      <p:sp>
        <p:nvSpPr>
          <p:cNvPr id="147483" name="矩形 12"/>
          <p:cNvSpPr>
            <a:spLocks noChangeArrowheads="1"/>
          </p:cNvSpPr>
          <p:nvPr/>
        </p:nvSpPr>
        <p:spPr bwMode="auto">
          <a:xfrm>
            <a:off x="3819525" y="4005263"/>
            <a:ext cx="1762125" cy="461962"/>
          </a:xfrm>
          <a:prstGeom prst="rect">
            <a:avLst/>
          </a:prstGeom>
          <a:noFill/>
          <a:ln w="9525">
            <a:noFill/>
            <a:miter lim="800000"/>
            <a:headEnd/>
            <a:tailEnd/>
          </a:ln>
        </p:spPr>
        <p:txBody>
          <a:bodyPr wrap="none">
            <a:spAutoFit/>
          </a:bodyPr>
          <a:lstStyle/>
          <a:p>
            <a:pPr algn="ctr"/>
            <a:r>
              <a:rPr lang="zh-TW" altLang="en-US" sz="1200" b="1">
                <a:solidFill>
                  <a:srgbClr val="FFFFFF"/>
                </a:solidFill>
                <a:latin typeface="微軟正黑體" pitchFamily="34" charset="-120"/>
                <a:ea typeface="微軟正黑體" pitchFamily="34" charset="-120"/>
              </a:rPr>
              <a:t>自由時報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紐倫堡發明展</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本校奪冠凱旋歸國</a:t>
            </a:r>
            <a:endParaRPr lang="zh-TW" altLang="en-US" sz="1200">
              <a:solidFill>
                <a:srgbClr val="FFFFFF"/>
              </a:solidFill>
              <a:latin typeface="微軟正黑體" pitchFamily="34" charset="-120"/>
              <a:ea typeface="微軟正黑體" pitchFamily="34" charset="-120"/>
            </a:endParaRPr>
          </a:p>
        </p:txBody>
      </p:sp>
      <p:sp>
        <p:nvSpPr>
          <p:cNvPr id="147484" name="矩形 13"/>
          <p:cNvSpPr>
            <a:spLocks noChangeArrowheads="1"/>
          </p:cNvSpPr>
          <p:nvPr/>
        </p:nvSpPr>
        <p:spPr bwMode="auto">
          <a:xfrm>
            <a:off x="3724275" y="5773738"/>
            <a:ext cx="1916113" cy="461962"/>
          </a:xfrm>
          <a:prstGeom prst="rect">
            <a:avLst/>
          </a:prstGeom>
          <a:noFill/>
          <a:ln w="9525">
            <a:noFill/>
            <a:miter lim="800000"/>
            <a:headEnd/>
            <a:tailEnd/>
          </a:ln>
        </p:spPr>
        <p:txBody>
          <a:bodyPr wrap="none">
            <a:spAutoFit/>
          </a:bodyPr>
          <a:lstStyle/>
          <a:p>
            <a:pPr algn="ctr"/>
            <a:r>
              <a:rPr lang="zh-TW" altLang="en-US" sz="1200" b="1">
                <a:solidFill>
                  <a:srgbClr val="FFFFFF"/>
                </a:solidFill>
                <a:latin typeface="微軟正黑體" pitchFamily="34" charset="-120"/>
                <a:ea typeface="微軟正黑體" pitchFamily="34" charset="-120"/>
              </a:rPr>
              <a:t>聯合報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本校紐倫堡發明展</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獎牌數總冠軍</a:t>
            </a:r>
            <a:endParaRPr lang="zh-TW" altLang="en-US" sz="1200">
              <a:solidFill>
                <a:srgbClr val="FFFFFF"/>
              </a:solidFill>
              <a:latin typeface="微軟正黑體" pitchFamily="34" charset="-120"/>
              <a:ea typeface="微軟正黑體" pitchFamily="34" charset="-120"/>
            </a:endParaRPr>
          </a:p>
        </p:txBody>
      </p:sp>
      <p:pic>
        <p:nvPicPr>
          <p:cNvPr id="147485" name="Picture 15"/>
          <p:cNvPicPr>
            <a:picLocks noChangeAspect="1" noChangeArrowheads="1"/>
          </p:cNvPicPr>
          <p:nvPr/>
        </p:nvPicPr>
        <p:blipFill>
          <a:blip r:embed="rId12"/>
          <a:srcRect/>
          <a:stretch>
            <a:fillRect/>
          </a:stretch>
        </p:blipFill>
        <p:spPr bwMode="auto">
          <a:xfrm>
            <a:off x="5770563" y="1152525"/>
            <a:ext cx="1601787" cy="982663"/>
          </a:xfrm>
          <a:prstGeom prst="rect">
            <a:avLst/>
          </a:prstGeom>
          <a:noFill/>
          <a:ln w="9525">
            <a:noFill/>
            <a:miter lim="800000"/>
            <a:headEnd/>
            <a:tailEnd/>
          </a:ln>
        </p:spPr>
      </p:pic>
      <p:sp>
        <p:nvSpPr>
          <p:cNvPr id="147486" name="矩形 14"/>
          <p:cNvSpPr>
            <a:spLocks noChangeArrowheads="1"/>
          </p:cNvSpPr>
          <p:nvPr/>
        </p:nvSpPr>
        <p:spPr bwMode="auto">
          <a:xfrm>
            <a:off x="5688013" y="2273300"/>
            <a:ext cx="1762125" cy="461963"/>
          </a:xfrm>
          <a:prstGeom prst="rect">
            <a:avLst/>
          </a:prstGeom>
          <a:noFill/>
          <a:ln w="9525">
            <a:noFill/>
            <a:miter lim="800000"/>
            <a:headEnd/>
            <a:tailEnd/>
          </a:ln>
        </p:spPr>
        <p:txBody>
          <a:bodyPr wrap="none">
            <a:spAutoFit/>
          </a:bodyPr>
          <a:lstStyle/>
          <a:p>
            <a:pPr algn="ctr"/>
            <a:r>
              <a:rPr lang="zh-TW" altLang="en-US" sz="1200" b="1">
                <a:solidFill>
                  <a:srgbClr val="FFFFFF"/>
                </a:solidFill>
                <a:latin typeface="微軟正黑體" pitchFamily="34" charset="-120"/>
                <a:ea typeface="微軟正黑體" pitchFamily="34" charset="-120"/>
              </a:rPr>
              <a:t>中國時報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日內瓦發明展</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臺北城市科技大學第一</a:t>
            </a:r>
            <a:endParaRPr lang="zh-TW" altLang="en-US" sz="1200">
              <a:solidFill>
                <a:srgbClr val="FFFFFF"/>
              </a:solidFill>
              <a:latin typeface="微軟正黑體" pitchFamily="34" charset="-120"/>
              <a:ea typeface="微軟正黑體" pitchFamily="34" charset="-120"/>
            </a:endParaRPr>
          </a:p>
        </p:txBody>
      </p:sp>
      <p:pic>
        <p:nvPicPr>
          <p:cNvPr id="147487" name="Picture 16" descr="20120517-聯合晚報-日內瓦發明展城市科大金讚"/>
          <p:cNvPicPr>
            <a:picLocks noChangeAspect="1" noChangeArrowheads="1"/>
          </p:cNvPicPr>
          <p:nvPr/>
        </p:nvPicPr>
        <p:blipFill>
          <a:blip r:embed="rId13"/>
          <a:srcRect/>
          <a:stretch>
            <a:fillRect/>
          </a:stretch>
        </p:blipFill>
        <p:spPr bwMode="auto">
          <a:xfrm>
            <a:off x="5808663" y="2843213"/>
            <a:ext cx="1552575" cy="1052512"/>
          </a:xfrm>
          <a:prstGeom prst="rect">
            <a:avLst/>
          </a:prstGeom>
          <a:noFill/>
          <a:ln w="9525">
            <a:noFill/>
            <a:miter lim="800000"/>
            <a:headEnd/>
            <a:tailEnd/>
          </a:ln>
        </p:spPr>
      </p:pic>
      <p:sp>
        <p:nvSpPr>
          <p:cNvPr id="147488" name="矩形 20"/>
          <p:cNvSpPr>
            <a:spLocks noChangeArrowheads="1"/>
          </p:cNvSpPr>
          <p:nvPr/>
        </p:nvSpPr>
        <p:spPr bwMode="auto">
          <a:xfrm>
            <a:off x="5808663" y="4005263"/>
            <a:ext cx="1762125" cy="461962"/>
          </a:xfrm>
          <a:prstGeom prst="rect">
            <a:avLst/>
          </a:prstGeom>
          <a:noFill/>
          <a:ln w="9525">
            <a:noFill/>
            <a:miter lim="800000"/>
            <a:headEnd/>
            <a:tailEnd/>
          </a:ln>
        </p:spPr>
        <p:txBody>
          <a:bodyPr wrap="none">
            <a:spAutoFit/>
          </a:bodyPr>
          <a:lstStyle/>
          <a:p>
            <a:pPr algn="ctr"/>
            <a:r>
              <a:rPr lang="zh-TW" altLang="en-US" sz="1200" b="1">
                <a:solidFill>
                  <a:srgbClr val="FFFFFF"/>
                </a:solidFill>
                <a:latin typeface="微軟正黑體" pitchFamily="34" charset="-120"/>
                <a:ea typeface="微軟正黑體" pitchFamily="34" charset="-120"/>
              </a:rPr>
              <a:t>聯合晚報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日內瓦發明展</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城市科大金讚</a:t>
            </a:r>
            <a:endParaRPr lang="zh-TW" altLang="en-US" sz="1200">
              <a:solidFill>
                <a:srgbClr val="FFFFFF"/>
              </a:solidFill>
              <a:latin typeface="微軟正黑體" pitchFamily="34" charset="-120"/>
              <a:ea typeface="微軟正黑體" pitchFamily="34" charset="-120"/>
            </a:endParaRPr>
          </a:p>
        </p:txBody>
      </p:sp>
      <p:sp>
        <p:nvSpPr>
          <p:cNvPr id="147489" name="矩形 21"/>
          <p:cNvSpPr>
            <a:spLocks noChangeArrowheads="1"/>
          </p:cNvSpPr>
          <p:nvPr/>
        </p:nvSpPr>
        <p:spPr bwMode="auto">
          <a:xfrm>
            <a:off x="5578475" y="5694363"/>
            <a:ext cx="1981200" cy="461962"/>
          </a:xfrm>
          <a:prstGeom prst="rect">
            <a:avLst/>
          </a:prstGeom>
          <a:noFill/>
          <a:ln w="9525">
            <a:noFill/>
            <a:miter lim="800000"/>
            <a:headEnd/>
            <a:tailEnd/>
          </a:ln>
        </p:spPr>
        <p:txBody>
          <a:bodyPr>
            <a:spAutoFit/>
          </a:bodyPr>
          <a:lstStyle/>
          <a:p>
            <a:pPr algn="ctr"/>
            <a:r>
              <a:rPr lang="zh-TW" altLang="en-US" sz="1200" b="1">
                <a:solidFill>
                  <a:srgbClr val="FFFFFF"/>
                </a:solidFill>
                <a:latin typeface="微軟正黑體" pitchFamily="34" charset="-120"/>
                <a:ea typeface="微軟正黑體" pitchFamily="34" charset="-120"/>
              </a:rPr>
              <a:t>自由時報</a:t>
            </a:r>
            <a:r>
              <a:rPr lang="en-US" altLang="zh-TW" sz="1200" b="1">
                <a:solidFill>
                  <a:srgbClr val="FFFFFF"/>
                </a:solidFill>
                <a:latin typeface="微軟正黑體" pitchFamily="34" charset="-120"/>
                <a:ea typeface="微軟正黑體" pitchFamily="34" charset="-120"/>
              </a:rPr>
              <a:t>:</a:t>
            </a:r>
            <a:r>
              <a:rPr lang="zh-TW" altLang="zh-TW" sz="1200" b="1">
                <a:solidFill>
                  <a:srgbClr val="FFFFFF"/>
                </a:solidFill>
                <a:latin typeface="微軟正黑體" pitchFamily="34" charset="-120"/>
                <a:ea typeface="微軟正黑體" pitchFamily="34" charset="-120"/>
              </a:rPr>
              <a:t>日內瓦發明展</a:t>
            </a:r>
            <a:endParaRPr lang="en-US" altLang="zh-TW" sz="1200" b="1">
              <a:solidFill>
                <a:srgbClr val="FFFFFF"/>
              </a:solidFill>
              <a:latin typeface="微軟正黑體" pitchFamily="34" charset="-120"/>
              <a:ea typeface="微軟正黑體" pitchFamily="34" charset="-120"/>
            </a:endParaRPr>
          </a:p>
          <a:p>
            <a:pPr algn="ctr"/>
            <a:r>
              <a:rPr lang="zh-TW" altLang="zh-TW" sz="1200" b="1">
                <a:solidFill>
                  <a:srgbClr val="FFFFFF"/>
                </a:solidFill>
                <a:latin typeface="微軟正黑體" pitchFamily="34" charset="-120"/>
                <a:ea typeface="微軟正黑體" pitchFamily="34" charset="-120"/>
              </a:rPr>
              <a:t>城市科大奪</a:t>
            </a:r>
            <a:r>
              <a:rPr lang="en-US" altLang="zh-TW" sz="1200" b="1">
                <a:solidFill>
                  <a:srgbClr val="FFFFFF"/>
                </a:solidFill>
                <a:latin typeface="微軟正黑體" pitchFamily="34" charset="-120"/>
                <a:ea typeface="微軟正黑體" pitchFamily="34" charset="-120"/>
              </a:rPr>
              <a:t>7</a:t>
            </a:r>
            <a:r>
              <a:rPr lang="zh-TW" altLang="zh-TW" sz="1200" b="1">
                <a:solidFill>
                  <a:srgbClr val="FFFFFF"/>
                </a:solidFill>
                <a:latin typeface="微軟正黑體" pitchFamily="34" charset="-120"/>
                <a:ea typeface="微軟正黑體" pitchFamily="34" charset="-120"/>
              </a:rPr>
              <a:t>金叫他第一名</a:t>
            </a:r>
            <a:endParaRPr lang="zh-TW" altLang="en-US" sz="1200">
              <a:solidFill>
                <a:srgbClr val="FFFFFF"/>
              </a:solidFill>
              <a:latin typeface="微軟正黑體" pitchFamily="34" charset="-120"/>
              <a:ea typeface="微軟正黑體" pitchFamily="34" charset="-120"/>
            </a:endParaRPr>
          </a:p>
        </p:txBody>
      </p:sp>
      <p:pic>
        <p:nvPicPr>
          <p:cNvPr id="147490" name="圖片 35" descr="C:\Users\秘書室\Desktop\新聞剪報分類\國際發明展\2012國際發明展\2012.10.28-聯合晚報_焦點A6.jpg"/>
          <p:cNvPicPr>
            <a:picLocks noChangeAspect="1" noChangeArrowheads="1"/>
          </p:cNvPicPr>
          <p:nvPr/>
        </p:nvPicPr>
        <p:blipFill>
          <a:blip r:embed="rId14"/>
          <a:srcRect/>
          <a:stretch>
            <a:fillRect/>
          </a:stretch>
        </p:blipFill>
        <p:spPr bwMode="auto">
          <a:xfrm>
            <a:off x="7608888" y="1196975"/>
            <a:ext cx="1427162" cy="993775"/>
          </a:xfrm>
          <a:prstGeom prst="rect">
            <a:avLst/>
          </a:prstGeom>
          <a:noFill/>
          <a:ln w="9525">
            <a:noFill/>
            <a:miter lim="800000"/>
            <a:headEnd/>
            <a:tailEnd/>
          </a:ln>
        </p:spPr>
      </p:pic>
      <p:sp>
        <p:nvSpPr>
          <p:cNvPr id="147491" name="矩形 1"/>
          <p:cNvSpPr>
            <a:spLocks noChangeArrowheads="1"/>
          </p:cNvSpPr>
          <p:nvPr/>
        </p:nvSpPr>
        <p:spPr bwMode="auto">
          <a:xfrm>
            <a:off x="7543800" y="2205038"/>
            <a:ext cx="1608138" cy="646112"/>
          </a:xfrm>
          <a:prstGeom prst="rect">
            <a:avLst/>
          </a:prstGeom>
          <a:noFill/>
          <a:ln w="9525">
            <a:noFill/>
            <a:miter lim="800000"/>
            <a:headEnd/>
            <a:tailEnd/>
          </a:ln>
        </p:spPr>
        <p:txBody>
          <a:bodyPr>
            <a:spAutoFit/>
          </a:bodyPr>
          <a:lstStyle/>
          <a:p>
            <a:pPr algn="ctr"/>
            <a:r>
              <a:rPr lang="zh-TW" altLang="zh-TW" sz="1200">
                <a:solidFill>
                  <a:srgbClr val="FFFFFF"/>
                </a:solidFill>
                <a:latin typeface="微軟正黑體" pitchFamily="34" charset="-120"/>
                <a:ea typeface="微軟正黑體" pitchFamily="34" charset="-120"/>
              </a:rPr>
              <a:t>聯合晚報報導倫敦發明展本校獲</a:t>
            </a:r>
            <a:r>
              <a:rPr lang="en-US" altLang="zh-TW" sz="1200">
                <a:solidFill>
                  <a:srgbClr val="FFFFFF"/>
                </a:solidFill>
                <a:latin typeface="微軟正黑體" pitchFamily="34" charset="-120"/>
                <a:ea typeface="微軟正黑體" pitchFamily="34" charset="-120"/>
              </a:rPr>
              <a:t>9</a:t>
            </a:r>
            <a:r>
              <a:rPr lang="zh-TW" altLang="zh-TW" sz="1200">
                <a:solidFill>
                  <a:srgbClr val="FFFFFF"/>
                </a:solidFill>
                <a:latin typeface="微軟正黑體" pitchFamily="34" charset="-120"/>
                <a:ea typeface="微軟正黑體" pitchFamily="34" charset="-120"/>
              </a:rPr>
              <a:t>金</a:t>
            </a:r>
            <a:r>
              <a:rPr lang="en-US" altLang="zh-TW" sz="1200">
                <a:solidFill>
                  <a:srgbClr val="FFFFFF"/>
                </a:solidFill>
                <a:latin typeface="微軟正黑體" pitchFamily="34" charset="-120"/>
                <a:ea typeface="微軟正黑體" pitchFamily="34" charset="-120"/>
              </a:rPr>
              <a:t>1</a:t>
            </a:r>
            <a:r>
              <a:rPr lang="zh-TW" altLang="zh-TW" sz="1200">
                <a:solidFill>
                  <a:srgbClr val="FFFFFF"/>
                </a:solidFill>
                <a:latin typeface="微軟正黑體" pitchFamily="34" charset="-120"/>
                <a:ea typeface="微軟正黑體" pitchFamily="34" charset="-120"/>
              </a:rPr>
              <a:t>銀</a:t>
            </a:r>
            <a:r>
              <a:rPr lang="en-US" altLang="zh-TW" sz="1200">
                <a:solidFill>
                  <a:srgbClr val="FFFFFF"/>
                </a:solidFill>
                <a:latin typeface="微軟正黑體" pitchFamily="34" charset="-120"/>
                <a:ea typeface="微軟正黑體" pitchFamily="34" charset="-120"/>
              </a:rPr>
              <a:t>2</a:t>
            </a:r>
            <a:r>
              <a:rPr lang="zh-TW" altLang="zh-TW" sz="1200">
                <a:solidFill>
                  <a:srgbClr val="FFFFFF"/>
                </a:solidFill>
                <a:latin typeface="微軟正黑體" pitchFamily="34" charset="-120"/>
                <a:ea typeface="微軟正黑體" pitchFamily="34" charset="-120"/>
              </a:rPr>
              <a:t>特別獎</a:t>
            </a:r>
            <a:endParaRPr lang="zh-TW" altLang="en-US" sz="1200">
              <a:solidFill>
                <a:srgbClr val="FFFFFF"/>
              </a:solidFill>
              <a:latin typeface="微軟正黑體" pitchFamily="34" charset="-120"/>
              <a:ea typeface="微軟正黑體" pitchFamily="34" charset="-120"/>
            </a:endParaRPr>
          </a:p>
        </p:txBody>
      </p:sp>
      <p:pic>
        <p:nvPicPr>
          <p:cNvPr id="147492" name="圖片 37" descr="C:\Users\秘書室\Desktop\新聞剪報分類\國際發明展\2012國際發明展\20121028聯合晚報-英國發明展_台灣奪3大獎.jpg"/>
          <p:cNvPicPr>
            <a:picLocks noChangeAspect="1" noChangeArrowheads="1"/>
          </p:cNvPicPr>
          <p:nvPr/>
        </p:nvPicPr>
        <p:blipFill>
          <a:blip r:embed="rId15"/>
          <a:srcRect/>
          <a:stretch>
            <a:fillRect/>
          </a:stretch>
        </p:blipFill>
        <p:spPr bwMode="auto">
          <a:xfrm>
            <a:off x="7623175" y="2852738"/>
            <a:ext cx="1485900" cy="1087437"/>
          </a:xfrm>
          <a:prstGeom prst="rect">
            <a:avLst/>
          </a:prstGeom>
          <a:noFill/>
          <a:ln w="9525">
            <a:noFill/>
            <a:miter lim="800000"/>
            <a:headEnd/>
            <a:tailEnd/>
          </a:ln>
        </p:spPr>
      </p:pic>
      <p:sp>
        <p:nvSpPr>
          <p:cNvPr id="147493" name="矩形 2"/>
          <p:cNvSpPr>
            <a:spLocks noChangeArrowheads="1"/>
          </p:cNvSpPr>
          <p:nvPr/>
        </p:nvSpPr>
        <p:spPr bwMode="auto">
          <a:xfrm>
            <a:off x="7623175" y="4005263"/>
            <a:ext cx="1474788" cy="646112"/>
          </a:xfrm>
          <a:prstGeom prst="rect">
            <a:avLst/>
          </a:prstGeom>
          <a:noFill/>
          <a:ln w="9525">
            <a:noFill/>
            <a:miter lim="800000"/>
            <a:headEnd/>
            <a:tailEnd/>
          </a:ln>
        </p:spPr>
        <p:txBody>
          <a:bodyPr>
            <a:spAutoFit/>
          </a:bodyPr>
          <a:lstStyle/>
          <a:p>
            <a:pPr algn="ctr"/>
            <a:r>
              <a:rPr lang="zh-TW" altLang="zh-TW" sz="1200">
                <a:solidFill>
                  <a:srgbClr val="FFFFFF"/>
                </a:solidFill>
                <a:latin typeface="微軟正黑體" pitchFamily="34" charset="-120"/>
                <a:ea typeface="微軟正黑體" pitchFamily="34" charset="-120"/>
              </a:rPr>
              <a:t>聯合晚報報導倫敦發明展本校作品驚艷評審</a:t>
            </a:r>
            <a:endParaRPr lang="zh-TW" altLang="en-US" sz="1200">
              <a:solidFill>
                <a:srgbClr val="FFFFFF"/>
              </a:solidFill>
              <a:latin typeface="微軟正黑體" pitchFamily="34" charset="-120"/>
              <a:ea typeface="微軟正黑體" pitchFamily="34" charset="-120"/>
            </a:endParaRPr>
          </a:p>
        </p:txBody>
      </p:sp>
      <p:pic>
        <p:nvPicPr>
          <p:cNvPr id="147494" name="圖片 39" descr="C:\Users\秘書室\Desktop\新聞剪報分類\國際發明展\2012國際發明展\2012.10.28自由時報_生活新聞A4.jpg"/>
          <p:cNvPicPr>
            <a:picLocks noChangeAspect="1" noChangeArrowheads="1"/>
          </p:cNvPicPr>
          <p:nvPr/>
        </p:nvPicPr>
        <p:blipFill>
          <a:blip r:embed="rId16"/>
          <a:srcRect/>
          <a:stretch>
            <a:fillRect/>
          </a:stretch>
        </p:blipFill>
        <p:spPr bwMode="auto">
          <a:xfrm>
            <a:off x="7723188" y="4635500"/>
            <a:ext cx="1238250" cy="1138238"/>
          </a:xfrm>
          <a:prstGeom prst="rect">
            <a:avLst/>
          </a:prstGeom>
          <a:noFill/>
          <a:ln w="9525">
            <a:noFill/>
            <a:miter lim="800000"/>
            <a:headEnd/>
            <a:tailEnd/>
          </a:ln>
        </p:spPr>
      </p:pic>
      <p:sp>
        <p:nvSpPr>
          <p:cNvPr id="147495" name="矩形 3"/>
          <p:cNvSpPr>
            <a:spLocks noChangeArrowheads="1"/>
          </p:cNvSpPr>
          <p:nvPr/>
        </p:nvSpPr>
        <p:spPr bwMode="auto">
          <a:xfrm>
            <a:off x="7700963" y="5805488"/>
            <a:ext cx="1323975" cy="830262"/>
          </a:xfrm>
          <a:prstGeom prst="rect">
            <a:avLst/>
          </a:prstGeom>
          <a:noFill/>
          <a:ln w="9525">
            <a:noFill/>
            <a:miter lim="800000"/>
            <a:headEnd/>
            <a:tailEnd/>
          </a:ln>
        </p:spPr>
        <p:txBody>
          <a:bodyPr>
            <a:spAutoFit/>
          </a:bodyPr>
          <a:lstStyle/>
          <a:p>
            <a:r>
              <a:rPr lang="zh-TW" altLang="zh-TW" sz="1200">
                <a:solidFill>
                  <a:srgbClr val="FFFFFF"/>
                </a:solidFill>
                <a:latin typeface="微軟正黑體" pitchFamily="34" charset="-120"/>
                <a:ea typeface="微軟正黑體" pitchFamily="34" charset="-120"/>
              </a:rPr>
              <a:t>自由時報報導本校倫敦發明展獲鑽石及雙金兩特別獎</a:t>
            </a:r>
            <a:endParaRPr lang="zh-TW" altLang="en-US" sz="1200">
              <a:solidFill>
                <a:srgbClr val="FFFFFF"/>
              </a:solidFill>
              <a:latin typeface="微軟正黑體" pitchFamily="34" charset="-120"/>
              <a:ea typeface="微軟正黑體" pitchFamily="34" charset="-120"/>
            </a:endParaRPr>
          </a:p>
        </p:txBody>
      </p:sp>
      <p:sp>
        <p:nvSpPr>
          <p:cNvPr id="147496" name="文字方塊 40"/>
          <p:cNvSpPr txBox="1">
            <a:spLocks noChangeArrowheads="1"/>
          </p:cNvSpPr>
          <p:nvPr/>
        </p:nvSpPr>
        <p:spPr bwMode="auto">
          <a:xfrm>
            <a:off x="1357290" y="44450"/>
            <a:ext cx="7419174" cy="646331"/>
          </a:xfrm>
          <a:prstGeom prst="rect">
            <a:avLst/>
          </a:prstGeom>
          <a:noFill/>
          <a:ln w="9525">
            <a:noFill/>
            <a:miter lim="800000"/>
            <a:headEnd/>
            <a:tailEnd/>
          </a:ln>
        </p:spPr>
        <p:txBody>
          <a:bodyPr wrap="square">
            <a:spAutoFit/>
          </a:bodyPr>
          <a:lstStyle/>
          <a:p>
            <a:r>
              <a:rPr lang="zh-TW" altLang="en-US" sz="3600" b="1" dirty="0" smtClean="0">
                <a:solidFill>
                  <a:srgbClr val="0000CC"/>
                </a:solidFill>
                <a:latin typeface="微軟正黑體" pitchFamily="34" charset="-120"/>
                <a:ea typeface="微軟正黑體" pitchFamily="34" charset="-120"/>
              </a:rPr>
              <a:t>辦學績優  立足</a:t>
            </a:r>
            <a:r>
              <a:rPr lang="zh-TW" altLang="en-US" sz="3600" b="1" dirty="0">
                <a:solidFill>
                  <a:srgbClr val="0000CC"/>
                </a:solidFill>
                <a:latin typeface="微軟正黑體" pitchFamily="34" charset="-120"/>
                <a:ea typeface="微軟正黑體" pitchFamily="34" charset="-120"/>
              </a:rPr>
              <a:t>台灣  放眼世界</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rcRect/>
          <a:stretch>
            <a:fillRect/>
          </a:stretch>
        </p:blipFill>
        <p:spPr bwMode="auto">
          <a:xfrm>
            <a:off x="1142976" y="642918"/>
            <a:ext cx="2164613" cy="2124090"/>
          </a:xfrm>
          <a:prstGeom prst="rect">
            <a:avLst/>
          </a:prstGeom>
          <a:noFill/>
          <a:ln w="9525">
            <a:noFill/>
            <a:miter lim="800000"/>
            <a:headEnd/>
            <a:tailEnd/>
          </a:ln>
        </p:spPr>
      </p:pic>
      <p:pic>
        <p:nvPicPr>
          <p:cNvPr id="5" name="圖片 4"/>
          <p:cNvPicPr>
            <a:picLocks noChangeAspect="1"/>
          </p:cNvPicPr>
          <p:nvPr/>
        </p:nvPicPr>
        <p:blipFill>
          <a:blip r:embed="rId3"/>
          <a:srcRect/>
          <a:stretch>
            <a:fillRect/>
          </a:stretch>
        </p:blipFill>
        <p:spPr bwMode="auto">
          <a:xfrm>
            <a:off x="6100763" y="1071546"/>
            <a:ext cx="1233487" cy="1428760"/>
          </a:xfrm>
          <a:prstGeom prst="rect">
            <a:avLst/>
          </a:prstGeom>
          <a:noFill/>
          <a:ln w="9525">
            <a:noFill/>
            <a:miter lim="800000"/>
            <a:headEnd/>
            <a:tailEnd/>
          </a:ln>
        </p:spPr>
      </p:pic>
      <p:pic>
        <p:nvPicPr>
          <p:cNvPr id="6" name="圖片 5"/>
          <p:cNvPicPr>
            <a:picLocks noChangeAspect="1"/>
          </p:cNvPicPr>
          <p:nvPr/>
        </p:nvPicPr>
        <p:blipFill>
          <a:blip r:embed="rId4"/>
          <a:srcRect/>
          <a:stretch>
            <a:fillRect/>
          </a:stretch>
        </p:blipFill>
        <p:spPr bwMode="auto">
          <a:xfrm>
            <a:off x="5211763" y="1142984"/>
            <a:ext cx="1216025" cy="1357322"/>
          </a:xfrm>
          <a:prstGeom prst="rect">
            <a:avLst/>
          </a:prstGeom>
          <a:noFill/>
          <a:ln w="9525">
            <a:noFill/>
            <a:miter lim="800000"/>
            <a:headEnd/>
            <a:tailEnd/>
          </a:ln>
        </p:spPr>
      </p:pic>
      <p:pic>
        <p:nvPicPr>
          <p:cNvPr id="7" name="圖片 6"/>
          <p:cNvPicPr>
            <a:picLocks noChangeAspect="1"/>
          </p:cNvPicPr>
          <p:nvPr/>
        </p:nvPicPr>
        <p:blipFill>
          <a:blip r:embed="rId5"/>
          <a:srcRect/>
          <a:stretch>
            <a:fillRect/>
          </a:stretch>
        </p:blipFill>
        <p:spPr bwMode="auto">
          <a:xfrm>
            <a:off x="3419475" y="1142984"/>
            <a:ext cx="1290638" cy="1428760"/>
          </a:xfrm>
          <a:prstGeom prst="rect">
            <a:avLst/>
          </a:prstGeom>
          <a:noFill/>
          <a:ln w="9525">
            <a:noFill/>
            <a:miter lim="800000"/>
            <a:headEnd/>
            <a:tailEnd/>
          </a:ln>
        </p:spPr>
      </p:pic>
      <p:pic>
        <p:nvPicPr>
          <p:cNvPr id="8" name="圖片 7"/>
          <p:cNvPicPr>
            <a:picLocks noChangeAspect="1"/>
          </p:cNvPicPr>
          <p:nvPr/>
        </p:nvPicPr>
        <p:blipFill>
          <a:blip r:embed="rId6"/>
          <a:srcRect/>
          <a:stretch>
            <a:fillRect/>
          </a:stretch>
        </p:blipFill>
        <p:spPr bwMode="auto">
          <a:xfrm>
            <a:off x="4238625" y="1071546"/>
            <a:ext cx="1290638" cy="1428760"/>
          </a:xfrm>
          <a:prstGeom prst="rect">
            <a:avLst/>
          </a:prstGeom>
          <a:noFill/>
          <a:ln w="9525">
            <a:noFill/>
            <a:miter lim="800000"/>
            <a:headEnd/>
            <a:tailEnd/>
          </a:ln>
        </p:spPr>
      </p:pic>
      <p:sp>
        <p:nvSpPr>
          <p:cNvPr id="9" name="文字方塊 8"/>
          <p:cNvSpPr txBox="1"/>
          <p:nvPr/>
        </p:nvSpPr>
        <p:spPr>
          <a:xfrm>
            <a:off x="1593850" y="1357299"/>
            <a:ext cx="2160588" cy="707886"/>
          </a:xfrm>
          <a:prstGeom prst="rect">
            <a:avLst/>
          </a:prstGeom>
          <a:noFill/>
        </p:spPr>
        <p:txBody>
          <a:bodyPr wrap="square">
            <a:spAutoFit/>
          </a:bodyPr>
          <a:lstStyle/>
          <a:p>
            <a:pPr eaLnBrk="1" fontAlgn="auto" hangingPunct="1">
              <a:spcBef>
                <a:spcPts val="0"/>
              </a:spcBef>
              <a:spcAft>
                <a:spcPts val="0"/>
              </a:spcAft>
              <a:defRPr/>
            </a:pPr>
            <a:r>
              <a:rPr lang="zh-TW" altLang="en-US" sz="4000" b="1" spc="600" dirty="0">
                <a:solidFill>
                  <a:srgbClr val="FFFF00"/>
                </a:solidFill>
                <a:latin typeface="微軟正黑體"/>
                <a:ea typeface="微軟正黑體"/>
                <a:cs typeface="微軟正黑體"/>
              </a:rPr>
              <a:t>五專</a:t>
            </a:r>
          </a:p>
        </p:txBody>
      </p:sp>
      <p:sp>
        <p:nvSpPr>
          <p:cNvPr id="10" name="文字方塊 9"/>
          <p:cNvSpPr txBox="1">
            <a:spLocks noChangeArrowheads="1"/>
          </p:cNvSpPr>
          <p:nvPr/>
        </p:nvSpPr>
        <p:spPr bwMode="auto">
          <a:xfrm>
            <a:off x="1000100" y="2714621"/>
            <a:ext cx="4527550" cy="4770537"/>
          </a:xfrm>
          <a:prstGeom prst="rect">
            <a:avLst/>
          </a:prstGeom>
          <a:noFill/>
          <a:ln w="9525">
            <a:noFill/>
            <a:miter lim="800000"/>
            <a:headEnd/>
            <a:tailEnd/>
          </a:ln>
        </p:spPr>
        <p:txBody>
          <a:bodyPr wrap="square">
            <a:spAutoFit/>
          </a:bodyPr>
          <a:lstStyle/>
          <a:p>
            <a:pPr eaLnBrk="1" hangingPunct="1"/>
            <a:r>
              <a:rPr lang="zh-TW" altLang="zh-TW" sz="3200" b="1" dirty="0" smtClean="0">
                <a:latin typeface="標楷體" panose="03000509000000000000" pitchFamily="65" charset="-120"/>
              </a:rPr>
              <a:t>護理科</a:t>
            </a:r>
            <a:endParaRPr lang="zh-TW" altLang="zh-TW" sz="3200" dirty="0" smtClean="0">
              <a:latin typeface="標楷體" panose="03000509000000000000" pitchFamily="65" charset="-120"/>
            </a:endParaRPr>
          </a:p>
          <a:p>
            <a:pPr eaLnBrk="1" hangingPunct="1"/>
            <a:r>
              <a:rPr lang="zh-TW" altLang="zh-TW" sz="3200" b="1" dirty="0" smtClean="0">
                <a:solidFill>
                  <a:srgbClr val="FF0000"/>
                </a:solidFill>
                <a:latin typeface="標楷體" panose="03000509000000000000" pitchFamily="65" charset="-120"/>
              </a:rPr>
              <a:t>商管財金類科</a:t>
            </a:r>
            <a:endParaRPr lang="zh-TW" altLang="zh-TW" sz="3200" dirty="0" smtClean="0">
              <a:solidFill>
                <a:srgbClr val="FF0000"/>
              </a:solidFill>
              <a:latin typeface="標楷體" panose="03000509000000000000" pitchFamily="65" charset="-120"/>
            </a:endParaRPr>
          </a:p>
          <a:p>
            <a:pPr eaLnBrk="1" hangingPunct="1"/>
            <a:r>
              <a:rPr lang="zh-TW" altLang="zh-TW" sz="3200" b="1" dirty="0" smtClean="0">
                <a:solidFill>
                  <a:srgbClr val="FF0000"/>
                </a:solidFill>
                <a:latin typeface="標楷體" panose="03000509000000000000" pitchFamily="65" charset="-120"/>
              </a:rPr>
              <a:t>應用外語科</a:t>
            </a:r>
            <a:endParaRPr lang="zh-TW" altLang="zh-TW" sz="3200" dirty="0" smtClean="0">
              <a:solidFill>
                <a:srgbClr val="FF0000"/>
              </a:solidFill>
              <a:latin typeface="標楷體" panose="03000509000000000000" pitchFamily="65" charset="-120"/>
            </a:endParaRPr>
          </a:p>
          <a:p>
            <a:pPr eaLnBrk="1" hangingPunct="1"/>
            <a:r>
              <a:rPr lang="zh-TW" altLang="zh-TW" sz="3200" b="1" dirty="0" smtClean="0">
                <a:solidFill>
                  <a:srgbClr val="FF0000"/>
                </a:solidFill>
                <a:latin typeface="標楷體" panose="03000509000000000000" pitchFamily="65" charset="-120"/>
              </a:rPr>
              <a:t>餐飲管理科</a:t>
            </a:r>
            <a:endParaRPr lang="zh-TW" altLang="zh-TW" sz="3200" dirty="0" smtClean="0">
              <a:solidFill>
                <a:srgbClr val="FF0000"/>
              </a:solidFill>
              <a:latin typeface="標楷體" panose="03000509000000000000" pitchFamily="65" charset="-120"/>
            </a:endParaRPr>
          </a:p>
          <a:p>
            <a:pPr eaLnBrk="1" hangingPunct="1"/>
            <a:r>
              <a:rPr lang="zh-TW" altLang="zh-TW" sz="3200" b="1" dirty="0" smtClean="0">
                <a:latin typeface="標楷體" panose="03000509000000000000" pitchFamily="65" charset="-120"/>
              </a:rPr>
              <a:t>美容與化妝品應用科</a:t>
            </a:r>
            <a:endParaRPr lang="zh-TW" altLang="zh-TW" sz="3200" dirty="0" smtClean="0">
              <a:latin typeface="標楷體" panose="03000509000000000000" pitchFamily="65" charset="-120"/>
            </a:endParaRPr>
          </a:p>
          <a:p>
            <a:pPr eaLnBrk="1" hangingPunct="1"/>
            <a:r>
              <a:rPr lang="zh-TW" altLang="zh-TW" sz="3200" b="1" dirty="0" smtClean="0">
                <a:latin typeface="標楷體" panose="03000509000000000000" pitchFamily="65" charset="-120"/>
              </a:rPr>
              <a:t>幼兒保育科</a:t>
            </a:r>
            <a:endParaRPr lang="zh-TW" altLang="zh-TW" sz="3200" dirty="0" smtClean="0">
              <a:latin typeface="標楷體" panose="03000509000000000000" pitchFamily="65" charset="-120"/>
            </a:endParaRPr>
          </a:p>
          <a:p>
            <a:pPr eaLnBrk="1" hangingPunct="1"/>
            <a:r>
              <a:rPr lang="zh-TW" altLang="zh-TW" sz="3200" b="1" dirty="0" smtClean="0">
                <a:solidFill>
                  <a:srgbClr val="FF0000"/>
                </a:solidFill>
                <a:latin typeface="標楷體" panose="03000509000000000000" pitchFamily="65" charset="-120"/>
              </a:rPr>
              <a:t>電機與電子工程科</a:t>
            </a:r>
            <a:endParaRPr lang="zh-TW" altLang="zh-TW" sz="3200" dirty="0" smtClean="0">
              <a:solidFill>
                <a:srgbClr val="FF0000"/>
              </a:solidFill>
              <a:latin typeface="標楷體" panose="03000509000000000000" pitchFamily="65" charset="-120"/>
            </a:endParaRPr>
          </a:p>
          <a:p>
            <a:pPr eaLnBrk="1" hangingPunct="1"/>
            <a:r>
              <a:rPr lang="zh-TW" altLang="zh-TW" sz="3200" b="1" dirty="0" smtClean="0">
                <a:latin typeface="標楷體" panose="03000509000000000000" pitchFamily="65" charset="-120"/>
              </a:rPr>
              <a:t>資訊管理科</a:t>
            </a:r>
            <a:endParaRPr lang="zh-TW" altLang="zh-TW" sz="3200" dirty="0" smtClean="0">
              <a:latin typeface="標楷體" panose="03000509000000000000" pitchFamily="65" charset="-120"/>
            </a:endParaRPr>
          </a:p>
          <a:p>
            <a:pPr algn="r" eaLnBrk="1" hangingPunct="1">
              <a:lnSpc>
                <a:spcPct val="150000"/>
              </a:lnSpc>
            </a:pPr>
            <a:endParaRPr lang="zh-TW" altLang="en-US" sz="3200" b="1" dirty="0">
              <a:solidFill>
                <a:srgbClr val="C00000"/>
              </a:solidFill>
              <a:latin typeface="微軟正黑體" pitchFamily="34" charset="-120"/>
              <a:ea typeface="微軟正黑體" pitchFamily="34" charset="-120"/>
            </a:endParaRPr>
          </a:p>
        </p:txBody>
      </p:sp>
      <p:pic>
        <p:nvPicPr>
          <p:cNvPr id="2" name="圖片 1"/>
          <p:cNvPicPr>
            <a:picLocks noChangeAspect="1"/>
          </p:cNvPicPr>
          <p:nvPr/>
        </p:nvPicPr>
        <p:blipFill>
          <a:blip r:embed="rId7">
            <a:grayscl/>
            <a:biLevel thresh="50000"/>
          </a:blip>
          <a:srcRect/>
          <a:stretch>
            <a:fillRect/>
          </a:stretch>
        </p:blipFill>
        <p:spPr bwMode="auto">
          <a:xfrm>
            <a:off x="7235825" y="3352800"/>
            <a:ext cx="1538288" cy="3225800"/>
          </a:xfrm>
          <a:prstGeom prst="rect">
            <a:avLst/>
          </a:prstGeom>
          <a:noFill/>
          <a:ln w="9525">
            <a:noFill/>
            <a:miter lim="800000"/>
            <a:headEnd/>
            <a:tailEnd/>
          </a:ln>
        </p:spPr>
      </p:pic>
      <p:pic>
        <p:nvPicPr>
          <p:cNvPr id="3" name="圖片 2"/>
          <p:cNvPicPr>
            <a:picLocks noChangeAspect="1"/>
          </p:cNvPicPr>
          <p:nvPr/>
        </p:nvPicPr>
        <p:blipFill>
          <a:blip r:embed="rId8"/>
          <a:srcRect/>
          <a:stretch>
            <a:fillRect/>
          </a:stretch>
        </p:blipFill>
        <p:spPr bwMode="auto">
          <a:xfrm>
            <a:off x="6227763" y="3352800"/>
            <a:ext cx="1538287" cy="3225800"/>
          </a:xfrm>
          <a:prstGeom prst="rect">
            <a:avLst/>
          </a:prstGeom>
          <a:noFill/>
          <a:ln w="9525">
            <a:noFill/>
            <a:miter lim="800000"/>
            <a:headEnd/>
            <a:tailEnd/>
          </a:ln>
        </p:spPr>
      </p:pic>
      <p:pic>
        <p:nvPicPr>
          <p:cNvPr id="13" name="圖片 12"/>
          <p:cNvPicPr>
            <a:picLocks noChangeAspect="1"/>
          </p:cNvPicPr>
          <p:nvPr/>
        </p:nvPicPr>
        <p:blipFill>
          <a:blip r:embed="rId7"/>
          <a:srcRect/>
          <a:stretch>
            <a:fillRect/>
          </a:stretch>
        </p:blipFill>
        <p:spPr bwMode="auto">
          <a:xfrm>
            <a:off x="7235825" y="3352800"/>
            <a:ext cx="1538288" cy="3225800"/>
          </a:xfrm>
          <a:prstGeom prst="rect">
            <a:avLst/>
          </a:prstGeom>
          <a:noFill/>
          <a:ln w="9525">
            <a:noFill/>
            <a:miter lim="800000"/>
            <a:headEnd/>
            <a:tailEnd/>
          </a:ln>
        </p:spPr>
      </p:pic>
      <p:sp>
        <p:nvSpPr>
          <p:cNvPr id="37902" name="投影片編號版面配置區 14"/>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93068BEF-26C7-48EC-AF61-3AB63F173224}" type="slidenum">
              <a:rPr lang="zh-CN" altLang="en-US"/>
              <a:pPr/>
              <a:t>29</a:t>
            </a:fld>
            <a:endParaRPr lang="zh-CN" altLang="en-US"/>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26"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290">
                                          <p:stCondLst>
                                            <p:cond delay="0"/>
                                          </p:stCondLst>
                                        </p:cTn>
                                        <p:tgtEl>
                                          <p:spTgt spid="7"/>
                                        </p:tgtEl>
                                      </p:cBhvr>
                                    </p:animEffect>
                                    <p:anim calcmode="lin" valueType="num">
                                      <p:cBhvr>
                                        <p:cTn id="14"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9" dur="13">
                                          <p:stCondLst>
                                            <p:cond delay="325"/>
                                          </p:stCondLst>
                                        </p:cTn>
                                        <p:tgtEl>
                                          <p:spTgt spid="7"/>
                                        </p:tgtEl>
                                      </p:cBhvr>
                                      <p:to x="100000" y="60000"/>
                                    </p:animScale>
                                    <p:animScale>
                                      <p:cBhvr>
                                        <p:cTn id="20" dur="83" decel="50000">
                                          <p:stCondLst>
                                            <p:cond delay="338"/>
                                          </p:stCondLst>
                                        </p:cTn>
                                        <p:tgtEl>
                                          <p:spTgt spid="7"/>
                                        </p:tgtEl>
                                      </p:cBhvr>
                                      <p:to x="100000" y="100000"/>
                                    </p:animScale>
                                    <p:animScale>
                                      <p:cBhvr>
                                        <p:cTn id="21" dur="13">
                                          <p:stCondLst>
                                            <p:cond delay="656"/>
                                          </p:stCondLst>
                                        </p:cTn>
                                        <p:tgtEl>
                                          <p:spTgt spid="7"/>
                                        </p:tgtEl>
                                      </p:cBhvr>
                                      <p:to x="100000" y="80000"/>
                                    </p:animScale>
                                    <p:animScale>
                                      <p:cBhvr>
                                        <p:cTn id="22" dur="83" decel="50000">
                                          <p:stCondLst>
                                            <p:cond delay="669"/>
                                          </p:stCondLst>
                                        </p:cTn>
                                        <p:tgtEl>
                                          <p:spTgt spid="7"/>
                                        </p:tgtEl>
                                      </p:cBhvr>
                                      <p:to x="100000" y="100000"/>
                                    </p:animScale>
                                    <p:animScale>
                                      <p:cBhvr>
                                        <p:cTn id="23" dur="13">
                                          <p:stCondLst>
                                            <p:cond delay="821"/>
                                          </p:stCondLst>
                                        </p:cTn>
                                        <p:tgtEl>
                                          <p:spTgt spid="7"/>
                                        </p:tgtEl>
                                      </p:cBhvr>
                                      <p:to x="100000" y="90000"/>
                                    </p:animScale>
                                    <p:animScale>
                                      <p:cBhvr>
                                        <p:cTn id="24" dur="83" decel="50000">
                                          <p:stCondLst>
                                            <p:cond delay="834"/>
                                          </p:stCondLst>
                                        </p:cTn>
                                        <p:tgtEl>
                                          <p:spTgt spid="7"/>
                                        </p:tgtEl>
                                      </p:cBhvr>
                                      <p:to x="100000" y="100000"/>
                                    </p:animScale>
                                    <p:animScale>
                                      <p:cBhvr>
                                        <p:cTn id="25" dur="13">
                                          <p:stCondLst>
                                            <p:cond delay="904"/>
                                          </p:stCondLst>
                                        </p:cTn>
                                        <p:tgtEl>
                                          <p:spTgt spid="7"/>
                                        </p:tgtEl>
                                      </p:cBhvr>
                                      <p:to x="100000" y="95000"/>
                                    </p:animScale>
                                    <p:animScale>
                                      <p:cBhvr>
                                        <p:cTn id="26" dur="83" decel="50000">
                                          <p:stCondLst>
                                            <p:cond delay="917"/>
                                          </p:stCondLst>
                                        </p:cTn>
                                        <p:tgtEl>
                                          <p:spTgt spid="7"/>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290">
                                          <p:stCondLst>
                                            <p:cond delay="0"/>
                                          </p:stCondLst>
                                        </p:cTn>
                                        <p:tgtEl>
                                          <p:spTgt spid="8"/>
                                        </p:tgtEl>
                                      </p:cBhvr>
                                    </p:animEffect>
                                    <p:anim calcmode="lin" valueType="num">
                                      <p:cBhvr>
                                        <p:cTn id="3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5" dur="13">
                                          <p:stCondLst>
                                            <p:cond delay="325"/>
                                          </p:stCondLst>
                                        </p:cTn>
                                        <p:tgtEl>
                                          <p:spTgt spid="8"/>
                                        </p:tgtEl>
                                      </p:cBhvr>
                                      <p:to x="100000" y="60000"/>
                                    </p:animScale>
                                    <p:animScale>
                                      <p:cBhvr>
                                        <p:cTn id="36" dur="83" decel="50000">
                                          <p:stCondLst>
                                            <p:cond delay="338"/>
                                          </p:stCondLst>
                                        </p:cTn>
                                        <p:tgtEl>
                                          <p:spTgt spid="8"/>
                                        </p:tgtEl>
                                      </p:cBhvr>
                                      <p:to x="100000" y="100000"/>
                                    </p:animScale>
                                    <p:animScale>
                                      <p:cBhvr>
                                        <p:cTn id="37" dur="13">
                                          <p:stCondLst>
                                            <p:cond delay="656"/>
                                          </p:stCondLst>
                                        </p:cTn>
                                        <p:tgtEl>
                                          <p:spTgt spid="8"/>
                                        </p:tgtEl>
                                      </p:cBhvr>
                                      <p:to x="100000" y="80000"/>
                                    </p:animScale>
                                    <p:animScale>
                                      <p:cBhvr>
                                        <p:cTn id="38" dur="83" decel="50000">
                                          <p:stCondLst>
                                            <p:cond delay="669"/>
                                          </p:stCondLst>
                                        </p:cTn>
                                        <p:tgtEl>
                                          <p:spTgt spid="8"/>
                                        </p:tgtEl>
                                      </p:cBhvr>
                                      <p:to x="100000" y="100000"/>
                                    </p:animScale>
                                    <p:animScale>
                                      <p:cBhvr>
                                        <p:cTn id="39" dur="13">
                                          <p:stCondLst>
                                            <p:cond delay="821"/>
                                          </p:stCondLst>
                                        </p:cTn>
                                        <p:tgtEl>
                                          <p:spTgt spid="8"/>
                                        </p:tgtEl>
                                      </p:cBhvr>
                                      <p:to x="100000" y="90000"/>
                                    </p:animScale>
                                    <p:animScale>
                                      <p:cBhvr>
                                        <p:cTn id="40" dur="83" decel="50000">
                                          <p:stCondLst>
                                            <p:cond delay="834"/>
                                          </p:stCondLst>
                                        </p:cTn>
                                        <p:tgtEl>
                                          <p:spTgt spid="8"/>
                                        </p:tgtEl>
                                      </p:cBhvr>
                                      <p:to x="100000" y="100000"/>
                                    </p:animScale>
                                    <p:animScale>
                                      <p:cBhvr>
                                        <p:cTn id="41" dur="13">
                                          <p:stCondLst>
                                            <p:cond delay="904"/>
                                          </p:stCondLst>
                                        </p:cTn>
                                        <p:tgtEl>
                                          <p:spTgt spid="8"/>
                                        </p:tgtEl>
                                      </p:cBhvr>
                                      <p:to x="100000" y="95000"/>
                                    </p:animScale>
                                    <p:animScale>
                                      <p:cBhvr>
                                        <p:cTn id="42" dur="83" decel="50000">
                                          <p:stCondLst>
                                            <p:cond delay="917"/>
                                          </p:stCondLst>
                                        </p:cTn>
                                        <p:tgtEl>
                                          <p:spTgt spid="8"/>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290">
                                          <p:stCondLst>
                                            <p:cond delay="0"/>
                                          </p:stCondLst>
                                        </p:cTn>
                                        <p:tgtEl>
                                          <p:spTgt spid="6"/>
                                        </p:tgtEl>
                                      </p:cBhvr>
                                    </p:animEffect>
                                    <p:anim calcmode="lin" valueType="num">
                                      <p:cBhvr>
                                        <p:cTn id="4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4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5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51" dur="13">
                                          <p:stCondLst>
                                            <p:cond delay="325"/>
                                          </p:stCondLst>
                                        </p:cTn>
                                        <p:tgtEl>
                                          <p:spTgt spid="6"/>
                                        </p:tgtEl>
                                      </p:cBhvr>
                                      <p:to x="100000" y="60000"/>
                                    </p:animScale>
                                    <p:animScale>
                                      <p:cBhvr>
                                        <p:cTn id="52" dur="83" decel="50000">
                                          <p:stCondLst>
                                            <p:cond delay="338"/>
                                          </p:stCondLst>
                                        </p:cTn>
                                        <p:tgtEl>
                                          <p:spTgt spid="6"/>
                                        </p:tgtEl>
                                      </p:cBhvr>
                                      <p:to x="100000" y="100000"/>
                                    </p:animScale>
                                    <p:animScale>
                                      <p:cBhvr>
                                        <p:cTn id="53" dur="13">
                                          <p:stCondLst>
                                            <p:cond delay="656"/>
                                          </p:stCondLst>
                                        </p:cTn>
                                        <p:tgtEl>
                                          <p:spTgt spid="6"/>
                                        </p:tgtEl>
                                      </p:cBhvr>
                                      <p:to x="100000" y="80000"/>
                                    </p:animScale>
                                    <p:animScale>
                                      <p:cBhvr>
                                        <p:cTn id="54" dur="83" decel="50000">
                                          <p:stCondLst>
                                            <p:cond delay="669"/>
                                          </p:stCondLst>
                                        </p:cTn>
                                        <p:tgtEl>
                                          <p:spTgt spid="6"/>
                                        </p:tgtEl>
                                      </p:cBhvr>
                                      <p:to x="100000" y="100000"/>
                                    </p:animScale>
                                    <p:animScale>
                                      <p:cBhvr>
                                        <p:cTn id="55" dur="13">
                                          <p:stCondLst>
                                            <p:cond delay="821"/>
                                          </p:stCondLst>
                                        </p:cTn>
                                        <p:tgtEl>
                                          <p:spTgt spid="6"/>
                                        </p:tgtEl>
                                      </p:cBhvr>
                                      <p:to x="100000" y="90000"/>
                                    </p:animScale>
                                    <p:animScale>
                                      <p:cBhvr>
                                        <p:cTn id="56" dur="83" decel="50000">
                                          <p:stCondLst>
                                            <p:cond delay="834"/>
                                          </p:stCondLst>
                                        </p:cTn>
                                        <p:tgtEl>
                                          <p:spTgt spid="6"/>
                                        </p:tgtEl>
                                      </p:cBhvr>
                                      <p:to x="100000" y="100000"/>
                                    </p:animScale>
                                    <p:animScale>
                                      <p:cBhvr>
                                        <p:cTn id="57" dur="13">
                                          <p:stCondLst>
                                            <p:cond delay="904"/>
                                          </p:stCondLst>
                                        </p:cTn>
                                        <p:tgtEl>
                                          <p:spTgt spid="6"/>
                                        </p:tgtEl>
                                      </p:cBhvr>
                                      <p:to x="100000" y="95000"/>
                                    </p:animScale>
                                    <p:animScale>
                                      <p:cBhvr>
                                        <p:cTn id="58" dur="83" decel="50000">
                                          <p:stCondLst>
                                            <p:cond delay="917"/>
                                          </p:stCondLst>
                                        </p:cTn>
                                        <p:tgtEl>
                                          <p:spTgt spid="6"/>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290">
                                          <p:stCondLst>
                                            <p:cond delay="0"/>
                                          </p:stCondLst>
                                        </p:cTn>
                                        <p:tgtEl>
                                          <p:spTgt spid="5"/>
                                        </p:tgtEl>
                                      </p:cBhvr>
                                    </p:animEffect>
                                    <p:anim calcmode="lin" valueType="num">
                                      <p:cBhvr>
                                        <p:cTn id="6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67" dur="13">
                                          <p:stCondLst>
                                            <p:cond delay="325"/>
                                          </p:stCondLst>
                                        </p:cTn>
                                        <p:tgtEl>
                                          <p:spTgt spid="5"/>
                                        </p:tgtEl>
                                      </p:cBhvr>
                                      <p:to x="100000" y="60000"/>
                                    </p:animScale>
                                    <p:animScale>
                                      <p:cBhvr>
                                        <p:cTn id="68" dur="83" decel="50000">
                                          <p:stCondLst>
                                            <p:cond delay="338"/>
                                          </p:stCondLst>
                                        </p:cTn>
                                        <p:tgtEl>
                                          <p:spTgt spid="5"/>
                                        </p:tgtEl>
                                      </p:cBhvr>
                                      <p:to x="100000" y="100000"/>
                                    </p:animScale>
                                    <p:animScale>
                                      <p:cBhvr>
                                        <p:cTn id="69" dur="13">
                                          <p:stCondLst>
                                            <p:cond delay="656"/>
                                          </p:stCondLst>
                                        </p:cTn>
                                        <p:tgtEl>
                                          <p:spTgt spid="5"/>
                                        </p:tgtEl>
                                      </p:cBhvr>
                                      <p:to x="100000" y="80000"/>
                                    </p:animScale>
                                    <p:animScale>
                                      <p:cBhvr>
                                        <p:cTn id="70" dur="83" decel="50000">
                                          <p:stCondLst>
                                            <p:cond delay="669"/>
                                          </p:stCondLst>
                                        </p:cTn>
                                        <p:tgtEl>
                                          <p:spTgt spid="5"/>
                                        </p:tgtEl>
                                      </p:cBhvr>
                                      <p:to x="100000" y="100000"/>
                                    </p:animScale>
                                    <p:animScale>
                                      <p:cBhvr>
                                        <p:cTn id="71" dur="13">
                                          <p:stCondLst>
                                            <p:cond delay="821"/>
                                          </p:stCondLst>
                                        </p:cTn>
                                        <p:tgtEl>
                                          <p:spTgt spid="5"/>
                                        </p:tgtEl>
                                      </p:cBhvr>
                                      <p:to x="100000" y="90000"/>
                                    </p:animScale>
                                    <p:animScale>
                                      <p:cBhvr>
                                        <p:cTn id="72" dur="83" decel="50000">
                                          <p:stCondLst>
                                            <p:cond delay="834"/>
                                          </p:stCondLst>
                                        </p:cTn>
                                        <p:tgtEl>
                                          <p:spTgt spid="5"/>
                                        </p:tgtEl>
                                      </p:cBhvr>
                                      <p:to x="100000" y="100000"/>
                                    </p:animScale>
                                    <p:animScale>
                                      <p:cBhvr>
                                        <p:cTn id="73" dur="13">
                                          <p:stCondLst>
                                            <p:cond delay="904"/>
                                          </p:stCondLst>
                                        </p:cTn>
                                        <p:tgtEl>
                                          <p:spTgt spid="5"/>
                                        </p:tgtEl>
                                      </p:cBhvr>
                                      <p:to x="100000" y="95000"/>
                                    </p:animScale>
                                    <p:animScale>
                                      <p:cBhvr>
                                        <p:cTn id="74" dur="83" decel="50000">
                                          <p:stCondLst>
                                            <p:cond delay="917"/>
                                          </p:stCondLst>
                                        </p:cTn>
                                        <p:tgtEl>
                                          <p:spTgt spid="5"/>
                                        </p:tgtEl>
                                      </p:cBhvr>
                                      <p:to x="100000" y="100000"/>
                                    </p:animScale>
                                  </p:childTnLst>
                                </p:cTn>
                              </p:par>
                              <p:par>
                                <p:cTn id="75" presetID="10" presetClass="entr" presetSubtype="0" fill="hold" nodeType="withEffect">
                                  <p:stCondLst>
                                    <p:cond delay="60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par>
                                <p:cTn id="78" presetID="49" presetClass="entr" presetSubtype="0" decel="100000" fill="hold" nodeType="withEffect">
                                  <p:stCondLst>
                                    <p:cond delay="1200"/>
                                  </p:stCondLst>
                                  <p:childTnLst>
                                    <p:set>
                                      <p:cBhvr>
                                        <p:cTn id="79" dur="1" fill="hold">
                                          <p:stCondLst>
                                            <p:cond delay="0"/>
                                          </p:stCondLst>
                                        </p:cTn>
                                        <p:tgtEl>
                                          <p:spTgt spid="3"/>
                                        </p:tgtEl>
                                        <p:attrNameLst>
                                          <p:attrName>style.visibility</p:attrName>
                                        </p:attrNameLst>
                                      </p:cBhvr>
                                      <p:to>
                                        <p:strVal val="visible"/>
                                      </p:to>
                                    </p:set>
                                    <p:anim calcmode="lin" valueType="num">
                                      <p:cBhvr>
                                        <p:cTn id="80" dur="500" fill="hold"/>
                                        <p:tgtEl>
                                          <p:spTgt spid="3"/>
                                        </p:tgtEl>
                                        <p:attrNameLst>
                                          <p:attrName>ppt_w</p:attrName>
                                        </p:attrNameLst>
                                      </p:cBhvr>
                                      <p:tavLst>
                                        <p:tav tm="0">
                                          <p:val>
                                            <p:fltVal val="0"/>
                                          </p:val>
                                        </p:tav>
                                        <p:tav tm="100000">
                                          <p:val>
                                            <p:strVal val="#ppt_w"/>
                                          </p:val>
                                        </p:tav>
                                      </p:tavLst>
                                    </p:anim>
                                    <p:anim calcmode="lin" valueType="num">
                                      <p:cBhvr>
                                        <p:cTn id="81" dur="500" fill="hold"/>
                                        <p:tgtEl>
                                          <p:spTgt spid="3"/>
                                        </p:tgtEl>
                                        <p:attrNameLst>
                                          <p:attrName>ppt_h</p:attrName>
                                        </p:attrNameLst>
                                      </p:cBhvr>
                                      <p:tavLst>
                                        <p:tav tm="0">
                                          <p:val>
                                            <p:fltVal val="0"/>
                                          </p:val>
                                        </p:tav>
                                        <p:tav tm="100000">
                                          <p:val>
                                            <p:strVal val="#ppt_h"/>
                                          </p:val>
                                        </p:tav>
                                      </p:tavLst>
                                    </p:anim>
                                    <p:anim calcmode="lin" valueType="num">
                                      <p:cBhvr>
                                        <p:cTn id="82" dur="500" fill="hold"/>
                                        <p:tgtEl>
                                          <p:spTgt spid="3"/>
                                        </p:tgtEl>
                                        <p:attrNameLst>
                                          <p:attrName>style.rotation</p:attrName>
                                        </p:attrNameLst>
                                      </p:cBhvr>
                                      <p:tavLst>
                                        <p:tav tm="0">
                                          <p:val>
                                            <p:fltVal val="360"/>
                                          </p:val>
                                        </p:tav>
                                        <p:tav tm="100000">
                                          <p:val>
                                            <p:fltVal val="0"/>
                                          </p:val>
                                        </p:tav>
                                      </p:tavLst>
                                    </p:anim>
                                    <p:animEffect transition="in" filter="fade">
                                      <p:cBhvr>
                                        <p:cTn id="83" dur="500"/>
                                        <p:tgtEl>
                                          <p:spTgt spid="3"/>
                                        </p:tgtEl>
                                      </p:cBhvr>
                                    </p:animEffect>
                                  </p:childTnLst>
                                </p:cTn>
                              </p:par>
                              <p:par>
                                <p:cTn id="84" presetID="6" presetClass="entr" presetSubtype="32" fill="hold" nodeType="withEffect">
                                  <p:stCondLst>
                                    <p:cond delay="1400"/>
                                  </p:stCondLst>
                                  <p:childTnLst>
                                    <p:set>
                                      <p:cBhvr>
                                        <p:cTn id="85" dur="1" fill="hold">
                                          <p:stCondLst>
                                            <p:cond delay="0"/>
                                          </p:stCondLst>
                                        </p:cTn>
                                        <p:tgtEl>
                                          <p:spTgt spid="13"/>
                                        </p:tgtEl>
                                        <p:attrNameLst>
                                          <p:attrName>style.visibility</p:attrName>
                                        </p:attrNameLst>
                                      </p:cBhvr>
                                      <p:to>
                                        <p:strVal val="visible"/>
                                      </p:to>
                                    </p:set>
                                    <p:animEffect transition="in" filter="circle(out)">
                                      <p:cBhvr>
                                        <p:cTn id="86" dur="1200"/>
                                        <p:tgtEl>
                                          <p:spTgt spid="13"/>
                                        </p:tgtEl>
                                      </p:cBhvr>
                                    </p:animEffect>
                                  </p:childTnLst>
                                </p:cTn>
                              </p:par>
                              <p:par>
                                <p:cTn id="87" presetID="10" presetClass="entr" presetSubtype="0" fill="hold" grpId="0" nodeType="withEffect">
                                  <p:stCondLst>
                                    <p:cond delay="1500"/>
                                  </p:stCondLst>
                                  <p:childTnLst>
                                    <p:set>
                                      <p:cBhvr>
                                        <p:cTn id="88" dur="1" fill="hold">
                                          <p:stCondLst>
                                            <p:cond delay="0"/>
                                          </p:stCondLst>
                                        </p:cTn>
                                        <p:tgtEl>
                                          <p:spTgt spid="10">
                                            <p:txEl>
                                              <p:pRg st="0" end="0"/>
                                            </p:txEl>
                                          </p:spTgt>
                                        </p:tgtEl>
                                        <p:attrNameLst>
                                          <p:attrName>style.visibility</p:attrName>
                                        </p:attrNameLst>
                                      </p:cBhvr>
                                      <p:to>
                                        <p:strVal val="visible"/>
                                      </p:to>
                                    </p:set>
                                    <p:animEffect transition="in" filter="fade">
                                      <p:cBhvr>
                                        <p:cTn id="89" dur="500"/>
                                        <p:tgtEl>
                                          <p:spTgt spid="10">
                                            <p:txEl>
                                              <p:pRg st="0" end="0"/>
                                            </p:txEl>
                                          </p:spTgt>
                                        </p:tgtEl>
                                      </p:cBhvr>
                                    </p:animEffect>
                                  </p:childTnLst>
                                </p:cTn>
                              </p:par>
                              <p:par>
                                <p:cTn id="90" presetID="10" presetClass="entr" presetSubtype="0" fill="hold" grpId="0" nodeType="withEffect">
                                  <p:stCondLst>
                                    <p:cond delay="1500"/>
                                  </p:stCondLst>
                                  <p:childTnLst>
                                    <p:set>
                                      <p:cBhvr>
                                        <p:cTn id="91" dur="1" fill="hold">
                                          <p:stCondLst>
                                            <p:cond delay="0"/>
                                          </p:stCondLst>
                                        </p:cTn>
                                        <p:tgtEl>
                                          <p:spTgt spid="10">
                                            <p:txEl>
                                              <p:pRg st="1" end="1"/>
                                            </p:txEl>
                                          </p:spTgt>
                                        </p:tgtEl>
                                        <p:attrNameLst>
                                          <p:attrName>style.visibility</p:attrName>
                                        </p:attrNameLst>
                                      </p:cBhvr>
                                      <p:to>
                                        <p:strVal val="visible"/>
                                      </p:to>
                                    </p:set>
                                    <p:animEffect transition="in" filter="fade">
                                      <p:cBhvr>
                                        <p:cTn id="92" dur="500"/>
                                        <p:tgtEl>
                                          <p:spTgt spid="10">
                                            <p:txEl>
                                              <p:pRg st="1" end="1"/>
                                            </p:txEl>
                                          </p:spTgt>
                                        </p:tgtEl>
                                      </p:cBhvr>
                                    </p:animEffect>
                                  </p:childTnLst>
                                </p:cTn>
                              </p:par>
                              <p:par>
                                <p:cTn id="93" presetID="10" presetClass="entr" presetSubtype="0" fill="hold" grpId="0" nodeType="withEffect">
                                  <p:stCondLst>
                                    <p:cond delay="1500"/>
                                  </p:stCondLst>
                                  <p:childTnLst>
                                    <p:set>
                                      <p:cBhvr>
                                        <p:cTn id="94" dur="1" fill="hold">
                                          <p:stCondLst>
                                            <p:cond delay="0"/>
                                          </p:stCondLst>
                                        </p:cTn>
                                        <p:tgtEl>
                                          <p:spTgt spid="10">
                                            <p:txEl>
                                              <p:pRg st="2" end="2"/>
                                            </p:txEl>
                                          </p:spTgt>
                                        </p:tgtEl>
                                        <p:attrNameLst>
                                          <p:attrName>style.visibility</p:attrName>
                                        </p:attrNameLst>
                                      </p:cBhvr>
                                      <p:to>
                                        <p:strVal val="visible"/>
                                      </p:to>
                                    </p:set>
                                    <p:animEffect transition="in" filter="fade">
                                      <p:cBhvr>
                                        <p:cTn id="95" dur="500"/>
                                        <p:tgtEl>
                                          <p:spTgt spid="10">
                                            <p:txEl>
                                              <p:pRg st="2" end="2"/>
                                            </p:txEl>
                                          </p:spTgt>
                                        </p:tgtEl>
                                      </p:cBhvr>
                                    </p:animEffect>
                                  </p:childTnLst>
                                </p:cTn>
                              </p:par>
                              <p:par>
                                <p:cTn id="96" presetID="10" presetClass="entr" presetSubtype="0" fill="hold" grpId="0" nodeType="withEffect">
                                  <p:stCondLst>
                                    <p:cond delay="1500"/>
                                  </p:stCondLst>
                                  <p:childTnLst>
                                    <p:set>
                                      <p:cBhvr>
                                        <p:cTn id="97" dur="1" fill="hold">
                                          <p:stCondLst>
                                            <p:cond delay="0"/>
                                          </p:stCondLst>
                                        </p:cTn>
                                        <p:tgtEl>
                                          <p:spTgt spid="10">
                                            <p:txEl>
                                              <p:pRg st="3" end="3"/>
                                            </p:txEl>
                                          </p:spTgt>
                                        </p:tgtEl>
                                        <p:attrNameLst>
                                          <p:attrName>style.visibility</p:attrName>
                                        </p:attrNameLst>
                                      </p:cBhvr>
                                      <p:to>
                                        <p:strVal val="visible"/>
                                      </p:to>
                                    </p:set>
                                    <p:animEffect transition="in" filter="fade">
                                      <p:cBhvr>
                                        <p:cTn id="98" dur="500"/>
                                        <p:tgtEl>
                                          <p:spTgt spid="10">
                                            <p:txEl>
                                              <p:pRg st="3" end="3"/>
                                            </p:txEl>
                                          </p:spTgt>
                                        </p:tgtEl>
                                      </p:cBhvr>
                                    </p:animEffect>
                                  </p:childTnLst>
                                </p:cTn>
                              </p:par>
                              <p:par>
                                <p:cTn id="99" presetID="10" presetClass="entr" presetSubtype="0" fill="hold" grpId="0" nodeType="withEffect">
                                  <p:stCondLst>
                                    <p:cond delay="1500"/>
                                  </p:stCondLst>
                                  <p:childTnLst>
                                    <p:set>
                                      <p:cBhvr>
                                        <p:cTn id="100" dur="1" fill="hold">
                                          <p:stCondLst>
                                            <p:cond delay="0"/>
                                          </p:stCondLst>
                                        </p:cTn>
                                        <p:tgtEl>
                                          <p:spTgt spid="10">
                                            <p:txEl>
                                              <p:pRg st="4" end="4"/>
                                            </p:txEl>
                                          </p:spTgt>
                                        </p:tgtEl>
                                        <p:attrNameLst>
                                          <p:attrName>style.visibility</p:attrName>
                                        </p:attrNameLst>
                                      </p:cBhvr>
                                      <p:to>
                                        <p:strVal val="visible"/>
                                      </p:to>
                                    </p:set>
                                    <p:animEffect transition="in" filter="fade">
                                      <p:cBhvr>
                                        <p:cTn id="101" dur="500"/>
                                        <p:tgtEl>
                                          <p:spTgt spid="10">
                                            <p:txEl>
                                              <p:pRg st="4" end="4"/>
                                            </p:txEl>
                                          </p:spTgt>
                                        </p:tgtEl>
                                      </p:cBhvr>
                                    </p:animEffect>
                                  </p:childTnLst>
                                </p:cTn>
                              </p:par>
                              <p:par>
                                <p:cTn id="102" presetID="10" presetClass="entr" presetSubtype="0" fill="hold" grpId="0" nodeType="withEffect">
                                  <p:stCondLst>
                                    <p:cond delay="1500"/>
                                  </p:stCondLst>
                                  <p:childTnLst>
                                    <p:set>
                                      <p:cBhvr>
                                        <p:cTn id="103" dur="1" fill="hold">
                                          <p:stCondLst>
                                            <p:cond delay="0"/>
                                          </p:stCondLst>
                                        </p:cTn>
                                        <p:tgtEl>
                                          <p:spTgt spid="10">
                                            <p:txEl>
                                              <p:pRg st="5" end="5"/>
                                            </p:txEl>
                                          </p:spTgt>
                                        </p:tgtEl>
                                        <p:attrNameLst>
                                          <p:attrName>style.visibility</p:attrName>
                                        </p:attrNameLst>
                                      </p:cBhvr>
                                      <p:to>
                                        <p:strVal val="visible"/>
                                      </p:to>
                                    </p:set>
                                    <p:animEffect transition="in" filter="fade">
                                      <p:cBhvr>
                                        <p:cTn id="104" dur="500"/>
                                        <p:tgtEl>
                                          <p:spTgt spid="10">
                                            <p:txEl>
                                              <p:pRg st="5" end="5"/>
                                            </p:txEl>
                                          </p:spTgt>
                                        </p:tgtEl>
                                      </p:cBhvr>
                                    </p:animEffect>
                                  </p:childTnLst>
                                </p:cTn>
                              </p:par>
                              <p:par>
                                <p:cTn id="105" presetID="10" presetClass="entr" presetSubtype="0" fill="hold" grpId="0" nodeType="withEffect">
                                  <p:stCondLst>
                                    <p:cond delay="1500"/>
                                  </p:stCondLst>
                                  <p:childTnLst>
                                    <p:set>
                                      <p:cBhvr>
                                        <p:cTn id="106" dur="1" fill="hold">
                                          <p:stCondLst>
                                            <p:cond delay="0"/>
                                          </p:stCondLst>
                                        </p:cTn>
                                        <p:tgtEl>
                                          <p:spTgt spid="10">
                                            <p:txEl>
                                              <p:pRg st="6" end="6"/>
                                            </p:txEl>
                                          </p:spTgt>
                                        </p:tgtEl>
                                        <p:attrNameLst>
                                          <p:attrName>style.visibility</p:attrName>
                                        </p:attrNameLst>
                                      </p:cBhvr>
                                      <p:to>
                                        <p:strVal val="visible"/>
                                      </p:to>
                                    </p:set>
                                    <p:animEffect transition="in" filter="fade">
                                      <p:cBhvr>
                                        <p:cTn id="107" dur="500"/>
                                        <p:tgtEl>
                                          <p:spTgt spid="10">
                                            <p:txEl>
                                              <p:pRg st="6" end="6"/>
                                            </p:txEl>
                                          </p:spTgt>
                                        </p:tgtEl>
                                      </p:cBhvr>
                                    </p:animEffect>
                                  </p:childTnLst>
                                </p:cTn>
                              </p:par>
                              <p:par>
                                <p:cTn id="108" presetID="10" presetClass="entr" presetSubtype="0" fill="hold" grpId="0" nodeType="withEffect">
                                  <p:stCondLst>
                                    <p:cond delay="1500"/>
                                  </p:stCondLst>
                                  <p:childTnLst>
                                    <p:set>
                                      <p:cBhvr>
                                        <p:cTn id="109" dur="1" fill="hold">
                                          <p:stCondLst>
                                            <p:cond delay="0"/>
                                          </p:stCondLst>
                                        </p:cTn>
                                        <p:tgtEl>
                                          <p:spTgt spid="10">
                                            <p:txEl>
                                              <p:pRg st="7" end="7"/>
                                            </p:txEl>
                                          </p:spTgt>
                                        </p:tgtEl>
                                        <p:attrNameLst>
                                          <p:attrName>style.visibility</p:attrName>
                                        </p:attrNameLst>
                                      </p:cBhvr>
                                      <p:to>
                                        <p:strVal val="visible"/>
                                      </p:to>
                                    </p:set>
                                    <p:animEffect transition="in" filter="fade">
                                      <p:cBhvr>
                                        <p:cTn id="110"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571500"/>
            <a:ext cx="8229600" cy="1071563"/>
          </a:xfrm>
        </p:spPr>
        <p:txBody>
          <a:bodyPr/>
          <a:lstStyle/>
          <a:p>
            <a:r>
              <a:rPr lang="zh-TW" altLang="en-US" b="1" dirty="0" smtClean="0">
                <a:solidFill>
                  <a:srgbClr val="C00000"/>
                </a:solidFill>
              </a:rPr>
              <a:t>當前年輕人所面臨的嚴峻考驗</a:t>
            </a:r>
            <a:endParaRPr lang="zh-TW" altLang="en-US" dirty="0">
              <a:solidFill>
                <a:srgbClr val="C00000"/>
              </a:solidFill>
            </a:endParaRPr>
          </a:p>
        </p:txBody>
      </p:sp>
      <p:sp>
        <p:nvSpPr>
          <p:cNvPr id="3" name="內容版面配置區 2"/>
          <p:cNvSpPr>
            <a:spLocks noGrp="1"/>
          </p:cNvSpPr>
          <p:nvPr>
            <p:ph idx="4294967295"/>
          </p:nvPr>
        </p:nvSpPr>
        <p:spPr>
          <a:xfrm>
            <a:off x="571472" y="1928813"/>
            <a:ext cx="8286808" cy="4197350"/>
          </a:xfrm>
        </p:spPr>
        <p:txBody>
          <a:bodyPr/>
          <a:lstStyle/>
          <a:p>
            <a:pPr eaLnBrk="1" hangingPunct="1"/>
            <a:r>
              <a:rPr lang="zh-TW" altLang="en-US" sz="2800" b="1" dirty="0" smtClean="0">
                <a:solidFill>
                  <a:srgbClr val="0000CC"/>
                </a:solidFill>
                <a:latin typeface="+mn-ea"/>
              </a:rPr>
              <a:t>根據行政院主計處統計</a:t>
            </a:r>
            <a:r>
              <a:rPr lang="en-US" sz="2800" b="1" dirty="0" smtClean="0">
                <a:solidFill>
                  <a:srgbClr val="0000CC"/>
                </a:solidFill>
                <a:latin typeface="+mn-ea"/>
              </a:rPr>
              <a:t>----</a:t>
            </a:r>
            <a:r>
              <a:rPr lang="zh-TW" altLang="en-US" sz="2800" b="1" dirty="0" smtClean="0">
                <a:solidFill>
                  <a:srgbClr val="0000CC"/>
                </a:solidFill>
                <a:latin typeface="+mn-ea"/>
              </a:rPr>
              <a:t>台灣</a:t>
            </a:r>
            <a:r>
              <a:rPr lang="en-US" altLang="zh-TW" sz="2800" b="1" dirty="0" smtClean="0">
                <a:solidFill>
                  <a:srgbClr val="0000CC"/>
                </a:solidFill>
                <a:latin typeface="+mn-ea"/>
              </a:rPr>
              <a:t>2014</a:t>
            </a:r>
            <a:r>
              <a:rPr lang="zh-TW" altLang="en-US" sz="2800" b="1" dirty="0" smtClean="0">
                <a:solidFill>
                  <a:srgbClr val="0000CC"/>
                </a:solidFill>
                <a:latin typeface="+mn-ea"/>
              </a:rPr>
              <a:t>年全年平均失業人數</a:t>
            </a:r>
            <a:r>
              <a:rPr lang="en-US" altLang="zh-TW" sz="2800" b="1" dirty="0" smtClean="0">
                <a:solidFill>
                  <a:srgbClr val="C00000"/>
                </a:solidFill>
                <a:latin typeface="+mn-ea"/>
              </a:rPr>
              <a:t>45.7</a:t>
            </a:r>
            <a:r>
              <a:rPr lang="zh-TW" altLang="en-US" sz="2800" b="1" dirty="0" smtClean="0">
                <a:solidFill>
                  <a:srgbClr val="C00000"/>
                </a:solidFill>
                <a:latin typeface="+mn-ea"/>
              </a:rPr>
              <a:t>萬人</a:t>
            </a:r>
            <a:r>
              <a:rPr lang="zh-TW" altLang="en-US" sz="2800" b="1" dirty="0" smtClean="0">
                <a:solidFill>
                  <a:srgbClr val="0000CC"/>
                </a:solidFill>
                <a:latin typeface="+mn-ea"/>
              </a:rPr>
              <a:t>，平均失業率</a:t>
            </a:r>
            <a:r>
              <a:rPr lang="en-US" altLang="zh-TW" sz="2800" b="1" dirty="0" smtClean="0">
                <a:solidFill>
                  <a:srgbClr val="C00000"/>
                </a:solidFill>
                <a:latin typeface="+mn-ea"/>
              </a:rPr>
              <a:t>3.96%</a:t>
            </a:r>
            <a:r>
              <a:rPr lang="zh-TW" altLang="en-US" sz="2800" b="1" dirty="0" smtClean="0">
                <a:solidFill>
                  <a:srgbClr val="0000CC"/>
                </a:solidFill>
                <a:latin typeface="+mn-ea"/>
              </a:rPr>
              <a:t> 。</a:t>
            </a:r>
            <a:endParaRPr lang="en-US" altLang="zh-TW" sz="2800" b="1" dirty="0" smtClean="0">
              <a:solidFill>
                <a:srgbClr val="C00000"/>
              </a:solidFill>
              <a:latin typeface="+mn-ea"/>
            </a:endParaRPr>
          </a:p>
          <a:p>
            <a:pPr eaLnBrk="1" hangingPunct="1"/>
            <a:r>
              <a:rPr lang="zh-TW" altLang="en-US" sz="2800" b="1" dirty="0" smtClean="0">
                <a:solidFill>
                  <a:srgbClr val="0000CC"/>
                </a:solidFill>
                <a:latin typeface="+mn-ea"/>
              </a:rPr>
              <a:t>但</a:t>
            </a:r>
            <a:r>
              <a:rPr lang="en-US" altLang="zh-TW" sz="2800" b="1" dirty="0" smtClean="0">
                <a:solidFill>
                  <a:srgbClr val="0000CC"/>
                </a:solidFill>
                <a:latin typeface="+mn-ea"/>
              </a:rPr>
              <a:t>20</a:t>
            </a:r>
            <a:r>
              <a:rPr lang="zh-TW" altLang="en-US" sz="2800" b="1" dirty="0" smtClean="0">
                <a:solidFill>
                  <a:srgbClr val="0000CC"/>
                </a:solidFill>
                <a:latin typeface="+mn-ea"/>
              </a:rPr>
              <a:t>至</a:t>
            </a:r>
            <a:r>
              <a:rPr lang="en-US" altLang="zh-TW" sz="2800" b="1" dirty="0" smtClean="0">
                <a:solidFill>
                  <a:srgbClr val="0000CC"/>
                </a:solidFill>
                <a:latin typeface="+mn-ea"/>
              </a:rPr>
              <a:t>24</a:t>
            </a:r>
            <a:r>
              <a:rPr lang="zh-TW" altLang="en-US" sz="2800" b="1" dirty="0" smtClean="0">
                <a:solidFill>
                  <a:srgbClr val="0000CC"/>
                </a:solidFill>
                <a:latin typeface="+mn-ea"/>
              </a:rPr>
              <a:t>歲年輕人失業率仍高達</a:t>
            </a:r>
            <a:r>
              <a:rPr lang="en-US" altLang="zh-TW" sz="2800" b="1" dirty="0" smtClean="0">
                <a:solidFill>
                  <a:srgbClr val="C00000"/>
                </a:solidFill>
                <a:latin typeface="+mn-ea"/>
              </a:rPr>
              <a:t>12.52%</a:t>
            </a:r>
            <a:r>
              <a:rPr lang="zh-TW" altLang="en-US" sz="2800" b="1" dirty="0" smtClean="0">
                <a:solidFill>
                  <a:srgbClr val="0000CC"/>
                </a:solidFill>
                <a:latin typeface="+mn-ea"/>
              </a:rPr>
              <a:t>。</a:t>
            </a:r>
            <a:endParaRPr lang="en-US" altLang="zh-TW" sz="2800" b="1" dirty="0" smtClean="0">
              <a:solidFill>
                <a:srgbClr val="0000CC"/>
              </a:solidFill>
              <a:latin typeface="+mn-ea"/>
            </a:endParaRPr>
          </a:p>
          <a:p>
            <a:pPr eaLnBrk="1" hangingPunct="1"/>
            <a:r>
              <a:rPr lang="zh-TW" altLang="en-US" sz="2800" b="1" dirty="0" smtClean="0">
                <a:solidFill>
                  <a:srgbClr val="0000CC"/>
                </a:solidFill>
                <a:latin typeface="+mn-ea"/>
              </a:rPr>
              <a:t>換句話說，年輕人失業人口比例是整體失業人口的</a:t>
            </a:r>
            <a:r>
              <a:rPr lang="en-US" altLang="zh-TW" sz="2800" b="1" dirty="0" smtClean="0">
                <a:solidFill>
                  <a:srgbClr val="C00000"/>
                </a:solidFill>
                <a:latin typeface="+mn-ea"/>
              </a:rPr>
              <a:t>3</a:t>
            </a:r>
            <a:r>
              <a:rPr lang="zh-TW" altLang="en-US" sz="2800" b="1" dirty="0" smtClean="0">
                <a:solidFill>
                  <a:srgbClr val="C00000"/>
                </a:solidFill>
                <a:latin typeface="+mn-ea"/>
              </a:rPr>
              <a:t>倍</a:t>
            </a:r>
            <a:r>
              <a:rPr lang="zh-TW" altLang="en-US" sz="2800" b="1" dirty="0" smtClean="0">
                <a:solidFill>
                  <a:srgbClr val="0000CC"/>
                </a:solidFill>
                <a:latin typeface="+mn-ea"/>
              </a:rPr>
              <a:t>以上，仍高於日、韓、星、港等亞洲鄰國。</a:t>
            </a:r>
            <a:endParaRPr lang="en-US" sz="2800" b="1" dirty="0" smtClean="0">
              <a:solidFill>
                <a:srgbClr val="0000CC"/>
              </a:solidFill>
              <a:latin typeface="+mn-ea"/>
            </a:endParaRPr>
          </a:p>
          <a:p>
            <a:endParaRPr lang="zh-TW" altLang="en-US"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3"/>
          <a:stretch>
            <a:fillRect/>
          </a:stretch>
        </p:blipFill>
        <p:spPr bwMode="auto">
          <a:xfrm>
            <a:off x="5207000" y="5237163"/>
            <a:ext cx="1309688" cy="113665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雲朵形圖說文字 8"/>
          <p:cNvSpPr/>
          <p:nvPr/>
        </p:nvSpPr>
        <p:spPr>
          <a:xfrm rot="20512921" flipH="1">
            <a:off x="1335088" y="587375"/>
            <a:ext cx="5975350" cy="4176713"/>
          </a:xfrm>
          <a:prstGeom prst="cloudCallout">
            <a:avLst/>
          </a:prstGeom>
          <a:solidFill>
            <a:schemeClr val="tx2">
              <a:lumMod val="40000"/>
              <a:lumOff val="60000"/>
            </a:schemeClr>
          </a:solid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2" name="雲朵形圖說文字 1"/>
          <p:cNvSpPr/>
          <p:nvPr/>
        </p:nvSpPr>
        <p:spPr>
          <a:xfrm rot="20512921" flipH="1">
            <a:off x="1257300" y="654050"/>
            <a:ext cx="5976938" cy="4176713"/>
          </a:xfrm>
          <a:prstGeom prst="cloudCallout">
            <a:avLst/>
          </a:prstGeom>
          <a:solidFill>
            <a:schemeClr val="tx2">
              <a:lumMod val="75000"/>
            </a:schemeClr>
          </a:solid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4" name="矩形 3"/>
          <p:cNvSpPr>
            <a:spLocks noChangeArrowheads="1"/>
          </p:cNvSpPr>
          <p:nvPr/>
        </p:nvSpPr>
        <p:spPr bwMode="auto">
          <a:xfrm>
            <a:off x="1835150" y="1481138"/>
            <a:ext cx="5113338" cy="2530475"/>
          </a:xfrm>
          <a:prstGeom prst="rect">
            <a:avLst/>
          </a:prstGeom>
          <a:noFill/>
          <a:ln w="9525">
            <a:noFill/>
            <a:miter lim="800000"/>
            <a:headEnd/>
            <a:tailEnd/>
          </a:ln>
        </p:spPr>
        <p:txBody>
          <a:bodyPr>
            <a:spAutoFit/>
          </a:bodyPr>
          <a:lstStyle/>
          <a:p>
            <a:pPr eaLnBrk="1" hangingPunct="1">
              <a:lnSpc>
                <a:spcPct val="120000"/>
              </a:lnSpc>
            </a:pPr>
            <a:r>
              <a:rPr kumimoji="0" lang="zh-TW" altLang="en-US" sz="3200" b="1" dirty="0">
                <a:solidFill>
                  <a:srgbClr val="FFFFFF"/>
                </a:solidFill>
                <a:latin typeface="+mn-ea"/>
                <a:ea typeface="+mn-ea"/>
              </a:rPr>
              <a:t>護理科</a:t>
            </a:r>
            <a:r>
              <a:rPr kumimoji="0" lang="zh-TW" altLang="en-US" sz="2000" b="1" dirty="0">
                <a:solidFill>
                  <a:srgbClr val="FFFFFF"/>
                </a:solidFill>
                <a:latin typeface="+mn-ea"/>
                <a:ea typeface="+mn-ea"/>
              </a:rPr>
              <a:t>是五專特色的類科喲！</a:t>
            </a:r>
            <a:endParaRPr kumimoji="0" lang="en-US" altLang="zh-TW" sz="2000" b="1" dirty="0">
              <a:solidFill>
                <a:srgbClr val="FFFFFF"/>
              </a:solidFill>
              <a:latin typeface="+mn-ea"/>
              <a:ea typeface="+mn-ea"/>
            </a:endParaRPr>
          </a:p>
          <a:p>
            <a:pPr eaLnBrk="1" hangingPunct="1">
              <a:lnSpc>
                <a:spcPct val="120000"/>
              </a:lnSpc>
            </a:pPr>
            <a:r>
              <a:rPr kumimoji="0" lang="zh-TW" altLang="en-US" sz="2000" b="1" dirty="0">
                <a:solidFill>
                  <a:srgbClr val="FFFFFF"/>
                </a:solidFill>
                <a:latin typeface="+mn-ea"/>
                <a:ea typeface="+mn-ea"/>
              </a:rPr>
              <a:t>臺灣醫療服務產業發達，</a:t>
            </a:r>
            <a:endParaRPr kumimoji="0" lang="en-US" altLang="zh-TW" sz="2000" b="1" dirty="0">
              <a:solidFill>
                <a:srgbClr val="FFFFFF"/>
              </a:solidFill>
              <a:latin typeface="+mn-ea"/>
              <a:ea typeface="+mn-ea"/>
            </a:endParaRPr>
          </a:p>
          <a:p>
            <a:pPr eaLnBrk="1" hangingPunct="1">
              <a:lnSpc>
                <a:spcPct val="120000"/>
              </a:lnSpc>
            </a:pPr>
            <a:r>
              <a:rPr kumimoji="0" lang="zh-TW" altLang="en-US" sz="2000" b="1" dirty="0">
                <a:solidFill>
                  <a:srgbClr val="FFFFFF"/>
                </a:solidFill>
                <a:latin typeface="+mn-ea"/>
                <a:ea typeface="+mn-ea"/>
              </a:rPr>
              <a:t>亟需健康關懷與照顧病患的第一線護理人才。</a:t>
            </a:r>
            <a:endParaRPr kumimoji="0" lang="en-US" altLang="zh-TW" sz="2000" b="1" dirty="0">
              <a:solidFill>
                <a:srgbClr val="FFFFFF"/>
              </a:solidFill>
              <a:latin typeface="+mn-ea"/>
              <a:ea typeface="+mn-ea"/>
            </a:endParaRPr>
          </a:p>
          <a:p>
            <a:pPr eaLnBrk="1" hangingPunct="1">
              <a:lnSpc>
                <a:spcPct val="120000"/>
              </a:lnSpc>
            </a:pPr>
            <a:endParaRPr kumimoji="0" lang="en-US" altLang="zh-TW" sz="2000" b="1" dirty="0">
              <a:solidFill>
                <a:srgbClr val="FFFFFF"/>
              </a:solidFill>
              <a:latin typeface="+mn-ea"/>
              <a:ea typeface="+mn-ea"/>
            </a:endParaRPr>
          </a:p>
          <a:p>
            <a:pPr eaLnBrk="1" hangingPunct="1">
              <a:lnSpc>
                <a:spcPct val="120000"/>
              </a:lnSpc>
            </a:pPr>
            <a:r>
              <a:rPr kumimoji="0" lang="zh-TW" altLang="en-US" sz="2000" b="1" dirty="0">
                <a:solidFill>
                  <a:srgbClr val="FFFF00"/>
                </a:solidFill>
                <a:latin typeface="+mn-ea"/>
                <a:ea typeface="+mn-ea"/>
              </a:rPr>
              <a:t>護理科畢業後即具有報考護理師證照資格，</a:t>
            </a:r>
            <a:endParaRPr kumimoji="0" lang="en-US" altLang="zh-TW" sz="2000" b="1" dirty="0">
              <a:solidFill>
                <a:srgbClr val="FFFF00"/>
              </a:solidFill>
              <a:latin typeface="+mn-ea"/>
              <a:ea typeface="+mn-ea"/>
            </a:endParaRPr>
          </a:p>
          <a:p>
            <a:pPr eaLnBrk="1" hangingPunct="1">
              <a:lnSpc>
                <a:spcPct val="120000"/>
              </a:lnSpc>
            </a:pPr>
            <a:r>
              <a:rPr kumimoji="0" lang="zh-TW" altLang="en-US" sz="2000" b="1" dirty="0">
                <a:solidFill>
                  <a:srgbClr val="FFFF00"/>
                </a:solidFill>
                <a:latin typeface="+mn-ea"/>
                <a:ea typeface="+mn-ea"/>
              </a:rPr>
              <a:t>取得證照，即可擔任臨床護理人員。</a:t>
            </a:r>
            <a:endParaRPr kumimoji="0" lang="en-US" altLang="zh-TW" sz="2000" b="1" dirty="0">
              <a:solidFill>
                <a:srgbClr val="FFFF00"/>
              </a:solidFill>
              <a:latin typeface="+mn-ea"/>
              <a:ea typeface="+mn-ea"/>
            </a:endParaRPr>
          </a:p>
        </p:txBody>
      </p:sp>
      <p:pic>
        <p:nvPicPr>
          <p:cNvPr id="5" name="圖片 4"/>
          <p:cNvPicPr>
            <a:picLocks noChangeAspect="1"/>
          </p:cNvPicPr>
          <p:nvPr/>
        </p:nvPicPr>
        <p:blipFill>
          <a:blip r:embed="rId4"/>
          <a:srcRect/>
          <a:stretch>
            <a:fillRect/>
          </a:stretch>
        </p:blipFill>
        <p:spPr bwMode="auto">
          <a:xfrm>
            <a:off x="6246813" y="2420938"/>
            <a:ext cx="2573337" cy="5400675"/>
          </a:xfrm>
          <a:prstGeom prst="rect">
            <a:avLst/>
          </a:prstGeom>
          <a:noFill/>
          <a:ln w="9525">
            <a:noFill/>
            <a:miter lim="800000"/>
            <a:headEnd/>
            <a:tailEnd/>
          </a:ln>
        </p:spPr>
      </p:pic>
      <p:pic>
        <p:nvPicPr>
          <p:cNvPr id="9219" name="Picture 3" descr="C:\Users\Justin\Desktop\護理(人床模型嬰兒留).png"/>
          <p:cNvPicPr>
            <a:picLocks noChangeAspect="1" noChangeArrowheads="1"/>
          </p:cNvPicPr>
          <p:nvPr/>
        </p:nvPicPr>
        <p:blipFill>
          <a:blip r:embed="rId5"/>
          <a:srcRect/>
          <a:stretch>
            <a:fillRect/>
          </a:stretch>
        </p:blipFill>
        <p:spPr bwMode="auto">
          <a:xfrm>
            <a:off x="371475" y="4221163"/>
            <a:ext cx="3048000" cy="2286000"/>
          </a:xfrm>
          <a:prstGeom prst="rect">
            <a:avLst/>
          </a:prstGeom>
          <a:noFill/>
          <a:ln w="9525">
            <a:noFill/>
            <a:miter lim="800000"/>
            <a:headEnd/>
            <a:tailEnd/>
          </a:ln>
        </p:spPr>
      </p:pic>
      <p:pic>
        <p:nvPicPr>
          <p:cNvPr id="11" name="圖片 10" descr="點滴架.png"/>
          <p:cNvPicPr>
            <a:picLocks noChangeAspect="1"/>
          </p:cNvPicPr>
          <p:nvPr/>
        </p:nvPicPr>
        <p:blipFill>
          <a:blip r:embed="rId6"/>
          <a:srcRect/>
          <a:stretch>
            <a:fillRect/>
          </a:stretch>
        </p:blipFill>
        <p:spPr bwMode="auto">
          <a:xfrm>
            <a:off x="865188" y="3141663"/>
            <a:ext cx="1143000" cy="1739900"/>
          </a:xfrm>
          <a:prstGeom prst="rect">
            <a:avLst/>
          </a:prstGeom>
          <a:noFill/>
          <a:ln w="9525">
            <a:noFill/>
            <a:miter lim="800000"/>
            <a:headEnd/>
            <a:tailEnd/>
          </a:ln>
        </p:spPr>
      </p:pic>
      <p:pic>
        <p:nvPicPr>
          <p:cNvPr id="13" name="圖片 12" descr="點滴.png"/>
          <p:cNvPicPr>
            <a:picLocks noChangeAspect="1"/>
          </p:cNvPicPr>
          <p:nvPr/>
        </p:nvPicPr>
        <p:blipFill>
          <a:blip r:embed="rId7"/>
          <a:srcRect/>
          <a:stretch>
            <a:fillRect/>
          </a:stretch>
        </p:blipFill>
        <p:spPr bwMode="auto">
          <a:xfrm>
            <a:off x="395288" y="3284538"/>
            <a:ext cx="938212" cy="1203325"/>
          </a:xfrm>
          <a:prstGeom prst="rect">
            <a:avLst/>
          </a:prstGeom>
          <a:noFill/>
          <a:ln w="9525">
            <a:noFill/>
            <a:miter lim="800000"/>
            <a:headEnd/>
            <a:tailEnd/>
          </a:ln>
        </p:spPr>
      </p:pic>
      <p:pic>
        <p:nvPicPr>
          <p:cNvPr id="15" name="圖片 14" descr="針頭.png"/>
          <p:cNvPicPr>
            <a:picLocks noChangeAspect="1"/>
          </p:cNvPicPr>
          <p:nvPr/>
        </p:nvPicPr>
        <p:blipFill>
          <a:blip r:embed="rId8"/>
          <a:srcRect/>
          <a:stretch>
            <a:fillRect/>
          </a:stretch>
        </p:blipFill>
        <p:spPr bwMode="auto">
          <a:xfrm>
            <a:off x="6049963" y="1412875"/>
            <a:ext cx="395287" cy="4064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37.mp3">
            <a:hlinkClick r:id="" action="ppaction://media"/>
          </p:cNvPr>
          <p:cNvPicPr>
            <a:picLocks noRot="1" noChangeAspect="1"/>
          </p:cNvPicPr>
          <p:nvPr>
            <a:audioFile r:link="rId1"/>
          </p:nvPr>
        </p:nvPicPr>
        <p:blipFill>
          <a:blip r:embed="rId9"/>
          <a:srcRect/>
          <a:stretch>
            <a:fillRect/>
          </a:stretch>
        </p:blipFill>
        <p:spPr bwMode="auto">
          <a:xfrm>
            <a:off x="8604250" y="6556375"/>
            <a:ext cx="2438400" cy="2438400"/>
          </a:xfrm>
          <a:prstGeom prst="rect">
            <a:avLst/>
          </a:prstGeom>
          <a:noFill/>
          <a:ln w="9525">
            <a:noFill/>
            <a:miter lim="800000"/>
            <a:headEnd/>
            <a:tailEnd/>
          </a:ln>
        </p:spPr>
      </p:pic>
      <p:sp>
        <p:nvSpPr>
          <p:cNvPr id="38924" name="投影片編號版面配置區 7"/>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9EAC6ADF-CA0C-4FA8-9869-060C1B16991C}" type="slidenum">
              <a:rPr lang="zh-CN" altLang="en-US"/>
              <a:pPr/>
              <a:t>30</a:t>
            </a:fld>
            <a:endParaRPr lang="zh-CN" altLang="en-US"/>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262" fill="hold"/>
                                        <p:tgtEl>
                                          <p:spTgt spid="3"/>
                                        </p:tgtEl>
                                      </p:cBhvr>
                                    </p:cmd>
                                  </p:childTnLst>
                                </p:cTn>
                              </p:par>
                              <p:par>
                                <p:cTn id="7" presetID="37"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900" decel="100000" fill="hold"/>
                                        <p:tgtEl>
                                          <p:spTgt spid="5"/>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fade">
                                      <p:cBhvr>
                                        <p:cTn id="15" dur="500"/>
                                        <p:tgtEl>
                                          <p:spTgt spid="92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23" presetClass="entr" presetSubtype="16" fill="hold" nodeType="withEffect">
                                  <p:stCondLst>
                                    <p:cond delay="10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17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1700" fill="hold"/>
                                        <p:tgtEl>
                                          <p:spTgt spid="4">
                                            <p:txEl>
                                              <p:pRg st="0" end="0"/>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230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p:cTn id="25" dur="22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6" dur="2200" fill="hold"/>
                                        <p:tgtEl>
                                          <p:spTgt spid="4">
                                            <p:txEl>
                                              <p:pRg st="1" end="1"/>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520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p:cTn id="29"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4">
                                            <p:txEl>
                                              <p:pRg st="2" end="2"/>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980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p:cTn id="33" dur="21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4" dur="2100" fill="hold"/>
                                        <p:tgtEl>
                                          <p:spTgt spid="4">
                                            <p:txEl>
                                              <p:pRg st="4" end="4"/>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1420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1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1500" fill="hold"/>
                                        <p:tgtEl>
                                          <p:spTgt spid="4">
                                            <p:txEl>
                                              <p:pRg st="5" end="5"/>
                                            </p:txEl>
                                          </p:spTgt>
                                        </p:tgtEl>
                                        <p:attrNameLst>
                                          <p:attrName>ppt_h</p:attrName>
                                        </p:attrNameLst>
                                      </p:cBhvr>
                                      <p:tavLst>
                                        <p:tav tm="0">
                                          <p:val>
                                            <p:fltVal val="0"/>
                                          </p:val>
                                        </p:tav>
                                        <p:tav tm="100000">
                                          <p:val>
                                            <p:strVal val="#ppt_h"/>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2" presetClass="entr" presetSubtype="4" fill="hold" nodeType="withEffect">
                                  <p:stCondLst>
                                    <p:cond delay="900"/>
                                  </p:stCondLst>
                                  <p:childTnLst>
                                    <p:set>
                                      <p:cBhvr>
                                        <p:cTn id="43" dur="1" fill="hold">
                                          <p:stCondLst>
                                            <p:cond delay="0"/>
                                          </p:stCondLst>
                                        </p:cTn>
                                        <p:tgtEl>
                                          <p:spTgt spid="11"/>
                                        </p:tgtEl>
                                        <p:attrNameLst>
                                          <p:attrName>style.visibility</p:attrName>
                                        </p:attrNameLst>
                                      </p:cBhvr>
                                      <p:to>
                                        <p:strVal val="visible"/>
                                      </p:to>
                                    </p:set>
                                    <p:animEffect transition="in" filter="slide(fromBottom)">
                                      <p:cBhvr>
                                        <p:cTn id="44" dur="500"/>
                                        <p:tgtEl>
                                          <p:spTgt spid="11"/>
                                        </p:tgtEl>
                                      </p:cBhvr>
                                    </p:animEffect>
                                  </p:childTnLst>
                                </p:cTn>
                              </p:par>
                              <p:par>
                                <p:cTn id="45" presetID="22" presetClass="entr" presetSubtype="1" fill="hold" nodeType="withEffect">
                                  <p:stCondLst>
                                    <p:cond delay="110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par>
                                <p:cTn id="48" presetID="22" presetClass="entr" presetSubtype="8" fill="hold" nodeType="withEffect">
                                  <p:stCondLst>
                                    <p:cond delay="200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53"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800" fill="hold"/>
                                        <p:tgtEl>
                                          <p:spTgt spid="17"/>
                                        </p:tgtEl>
                                        <p:attrNameLst>
                                          <p:attrName>ppt_w</p:attrName>
                                        </p:attrNameLst>
                                      </p:cBhvr>
                                      <p:tavLst>
                                        <p:tav tm="0">
                                          <p:val>
                                            <p:fltVal val="0"/>
                                          </p:val>
                                        </p:tav>
                                        <p:tav tm="100000">
                                          <p:val>
                                            <p:strVal val="#ppt_w"/>
                                          </p:val>
                                        </p:tav>
                                      </p:tavLst>
                                    </p:anim>
                                    <p:anim calcmode="lin" valueType="num">
                                      <p:cBhvr>
                                        <p:cTn id="54" dur="800" fill="hold"/>
                                        <p:tgtEl>
                                          <p:spTgt spid="17"/>
                                        </p:tgtEl>
                                        <p:attrNameLst>
                                          <p:attrName>ppt_h</p:attrName>
                                        </p:attrNameLst>
                                      </p:cBhvr>
                                      <p:tavLst>
                                        <p:tav tm="0">
                                          <p:val>
                                            <p:fltVal val="0"/>
                                          </p:val>
                                        </p:tav>
                                        <p:tav tm="100000">
                                          <p:val>
                                            <p:strVal val="#ppt_h"/>
                                          </p:val>
                                        </p:tav>
                                      </p:tavLst>
                                    </p:anim>
                                    <p:animEffect transition="in" filter="fade">
                                      <p:cBhvr>
                                        <p:cTn id="55" dur="800"/>
                                        <p:tgtEl>
                                          <p:spTgt spid="17"/>
                                        </p:tgtEl>
                                      </p:cBhvr>
                                    </p:animEffect>
                                  </p:childTnLst>
                                </p:cTn>
                              </p:par>
                              <p:par>
                                <p:cTn id="56" presetID="35" presetClass="path" presetSubtype="0" accel="50000" decel="50000" fill="hold" nodeType="withEffect">
                                  <p:stCondLst>
                                    <p:cond delay="0"/>
                                  </p:stCondLst>
                                  <p:childTnLst>
                                    <p:animMotion origin="layout" path="M 0.5493 -0.52523 L 3.61111E-6 2.96296E-6 " pathEditMode="relative" rAng="0" ptsTypes="AA">
                                      <p:cBhvr>
                                        <p:cTn id="57" dur="800" fill="hold"/>
                                        <p:tgtEl>
                                          <p:spTgt spid="17"/>
                                        </p:tgtEl>
                                        <p:attrNameLst>
                                          <p:attrName>ppt_x</p:attrName>
                                          <p:attrName>ppt_y</p:attrName>
                                        </p:attrNameLst>
                                      </p:cBhvr>
                                      <p:rCtr x="-275" y="2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
                </p:tgtEl>
              </p:cMediaNode>
            </p:audio>
          </p:childTnLst>
        </p:cTn>
      </p:par>
    </p:tnLst>
    <p:bldLst>
      <p:bldP spid="9"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標題 1"/>
          <p:cNvSpPr>
            <a:spLocks noGrp="1"/>
          </p:cNvSpPr>
          <p:nvPr>
            <p:ph type="title"/>
          </p:nvPr>
        </p:nvSpPr>
        <p:spPr/>
        <p:txBody>
          <a:bodyPr/>
          <a:lstStyle/>
          <a:p>
            <a:pPr eaLnBrk="1" hangingPunct="1"/>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1.</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護理</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類科</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學習內容</a:t>
            </a:r>
          </a:p>
        </p:txBody>
      </p:sp>
      <p:sp>
        <p:nvSpPr>
          <p:cNvPr id="73731" name="內容版面配置區 2"/>
          <p:cNvSpPr>
            <a:spLocks noGrp="1"/>
          </p:cNvSpPr>
          <p:nvPr>
            <p:ph idx="1"/>
          </p:nvPr>
        </p:nvSpPr>
        <p:spPr/>
        <p:txBody>
          <a:bodyPr/>
          <a:lstStyle/>
          <a:p>
            <a:pPr eaLnBrk="1" hangingPunct="1"/>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基礎醫學課程</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pPr eaLnBrk="1" hangingPunct="1"/>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護理專業核心課程</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pPr eaLnBrk="1" hangingPunct="1"/>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醫護相關多元選修課程</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pPr eaLnBrk="1" hangingPunct="1"/>
            <a:r>
              <a:rPr lang="en-US" altLang="zh-TW" sz="2800" b="1" smtClean="0">
                <a:latin typeface="標楷體" panose="03000509000000000000" pitchFamily="65" charset="-120"/>
                <a:ea typeface="標楷體" panose="03000509000000000000" pitchFamily="65" charset="-120"/>
                <a:cs typeface="Arial Unicode MS" panose="020B0604020202020204" pitchFamily="34" charset="-120"/>
              </a:rPr>
              <a:t>100%</a:t>
            </a:r>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臨床實習制度</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pPr eaLnBrk="1" hangingPunct="1"/>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考照率高</a:t>
            </a:r>
          </a:p>
        </p:txBody>
      </p:sp>
      <p:pic>
        <p:nvPicPr>
          <p:cNvPr id="4" name="圖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20072" y="1600200"/>
            <a:ext cx="3712413" cy="20882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圖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67944" y="3893142"/>
            <a:ext cx="3712413" cy="20882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3186784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1223963" y="873125"/>
            <a:ext cx="7380287" cy="5580063"/>
          </a:xfrm>
        </p:spPr>
        <p:txBody>
          <a:bodyPr/>
          <a:lstStyle/>
          <a:p>
            <a:pPr marL="0" indent="0" eaLnBrk="1" hangingPunct="1">
              <a:buClr>
                <a:srgbClr val="FF3399"/>
              </a:buClr>
              <a:buFontTx/>
              <a:buNone/>
            </a:pPr>
            <a:r>
              <a:rPr lang="zh-TW" altLang="en-US" sz="3600" b="1" dirty="0">
                <a:latin typeface="標楷體" panose="03000509000000000000" pitchFamily="65" charset="-120"/>
                <a:ea typeface="標楷體" panose="03000509000000000000" pitchFamily="65" charset="-120"/>
                <a:cs typeface="Arial Unicode MS" panose="020B0604020202020204" pitchFamily="34" charset="-120"/>
              </a:rPr>
              <a:t>五專</a:t>
            </a:r>
            <a:r>
              <a:rPr lang="zh-TW" altLang="en-US" sz="3600" b="1" dirty="0" smtClean="0">
                <a:latin typeface="標楷體" panose="03000509000000000000" pitchFamily="65" charset="-120"/>
                <a:ea typeface="標楷體" panose="03000509000000000000" pitchFamily="65" charset="-120"/>
                <a:cs typeface="Arial Unicode MS" panose="020B0604020202020204" pitchFamily="34" charset="-120"/>
              </a:rPr>
              <a:t>護理類科</a:t>
            </a:r>
            <a:r>
              <a:rPr lang="en-US" altLang="zh-TW" sz="3600"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sz="3600" b="1" dirty="0" smtClean="0">
                <a:latin typeface="標楷體" panose="03000509000000000000" pitchFamily="65" charset="-120"/>
                <a:ea typeface="標楷體" panose="03000509000000000000" pitchFamily="65" charset="-120"/>
                <a:cs typeface="Arial Unicode MS" panose="020B0604020202020204" pitchFamily="34" charset="-120"/>
              </a:rPr>
              <a:t>就業</a:t>
            </a:r>
            <a:r>
              <a:rPr lang="zh-TW" altLang="en-US" sz="3600" b="1" dirty="0">
                <a:latin typeface="標楷體" panose="03000509000000000000" pitchFamily="65" charset="-120"/>
                <a:ea typeface="標楷體" panose="03000509000000000000" pitchFamily="65" charset="-120"/>
                <a:cs typeface="Arial Unicode MS" panose="020B0604020202020204" pitchFamily="34" charset="-120"/>
              </a:rPr>
              <a:t>選擇</a:t>
            </a:r>
            <a:endParaRPr lang="en-US" altLang="zh-TW" sz="3600" dirty="0" smtClean="0">
              <a:solidFill>
                <a:srgbClr val="0070C0"/>
              </a:solidFill>
            </a:endParaRPr>
          </a:p>
          <a:p>
            <a:pPr lvl="1" eaLnBrk="1" hangingPunct="1">
              <a:buClr>
                <a:schemeClr val="tx1"/>
              </a:buClr>
              <a:buFont typeface="Wingdings" panose="05000000000000000000" pitchFamily="2" charset="2"/>
              <a:buChar char="Ø"/>
            </a:pPr>
            <a:r>
              <a:rPr lang="zh-TW" altLang="en-US" sz="2600" dirty="0" smtClean="0"/>
              <a:t>各大醫療機構、各級學校健康中心護理師</a:t>
            </a:r>
          </a:p>
          <a:p>
            <a:pPr lvl="1" eaLnBrk="1" hangingPunct="1">
              <a:buClr>
                <a:schemeClr val="tx1"/>
              </a:buClr>
              <a:buFont typeface="Wingdings" panose="05000000000000000000" pitchFamily="2" charset="2"/>
              <a:buChar char="Ø"/>
            </a:pPr>
            <a:r>
              <a:rPr lang="zh-TW" altLang="en-US" sz="2600" dirty="0" smtClean="0"/>
              <a:t>自行開設護理機構</a:t>
            </a:r>
          </a:p>
          <a:p>
            <a:pPr lvl="1" eaLnBrk="1" hangingPunct="1">
              <a:buClr>
                <a:schemeClr val="tx1"/>
              </a:buClr>
              <a:buFont typeface="Wingdings" panose="05000000000000000000" pitchFamily="2" charset="2"/>
              <a:buChar char="Ø"/>
            </a:pPr>
            <a:r>
              <a:rPr lang="zh-TW" altLang="en-US" sz="2600" dirty="0" smtClean="0"/>
              <a:t>從事醫護研究工作</a:t>
            </a:r>
            <a:endParaRPr lang="en-US" altLang="zh-TW" sz="2600" dirty="0" smtClean="0"/>
          </a:p>
        </p:txBody>
      </p:sp>
      <p:grpSp>
        <p:nvGrpSpPr>
          <p:cNvPr id="2" name="群組 2"/>
          <p:cNvGrpSpPr>
            <a:grpSpLocks/>
          </p:cNvGrpSpPr>
          <p:nvPr/>
        </p:nvGrpSpPr>
        <p:grpSpPr bwMode="auto">
          <a:xfrm>
            <a:off x="1547813" y="3286124"/>
            <a:ext cx="6804025" cy="2714644"/>
            <a:chOff x="1547812" y="3789363"/>
            <a:chExt cx="6804026" cy="2543175"/>
          </a:xfrm>
        </p:grpSpPr>
        <p:pic>
          <p:nvPicPr>
            <p:cNvPr id="14341" name="Picture 5" descr="C:\Documents and Settings\moejsmpc\桌面\pps照片\弘光-護理系--內外科護理.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813" y="3789363"/>
              <a:ext cx="3133725" cy="235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6" descr="C:\Documents and Settings\moejsmpc\桌面\pps照片\弘光-護理系--新生兒沐浴.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19700" y="3789363"/>
              <a:ext cx="3132138" cy="245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文字方塊 6"/>
            <p:cNvSpPr txBox="1"/>
            <p:nvPr/>
          </p:nvSpPr>
          <p:spPr>
            <a:xfrm>
              <a:off x="1547812" y="5962650"/>
              <a:ext cx="3133725"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lgn="l" eaLnBrk="0" hangingPunct="0">
                <a:defRPr kumimoji="1">
                  <a:solidFill>
                    <a:schemeClr val="tx1"/>
                  </a:solidFill>
                  <a:latin typeface="Arial" charset="0"/>
                  <a:ea typeface="新細明體" pitchFamily="18" charset="-120"/>
                </a:defRPr>
              </a:lvl1pPr>
              <a:lvl2pPr marL="742950" indent="-285750" algn="l" eaLnBrk="0" hangingPunct="0">
                <a:defRPr kumimoji="1">
                  <a:solidFill>
                    <a:schemeClr val="tx1"/>
                  </a:solidFill>
                  <a:latin typeface="Arial" charset="0"/>
                  <a:ea typeface="新細明體" pitchFamily="18" charset="-120"/>
                </a:defRPr>
              </a:lvl2pPr>
              <a:lvl3pPr marL="1143000" indent="-228600" algn="l" eaLnBrk="0" hangingPunct="0">
                <a:defRPr kumimoji="1">
                  <a:solidFill>
                    <a:schemeClr val="tx1"/>
                  </a:solidFill>
                  <a:latin typeface="Arial" charset="0"/>
                  <a:ea typeface="新細明體" pitchFamily="18" charset="-120"/>
                </a:defRPr>
              </a:lvl3pPr>
              <a:lvl4pPr marL="1600200" indent="-228600" algn="l" eaLnBrk="0" hangingPunct="0">
                <a:defRPr kumimoji="1">
                  <a:solidFill>
                    <a:schemeClr val="tx1"/>
                  </a:solidFill>
                  <a:latin typeface="Arial" charset="0"/>
                  <a:ea typeface="新細明體" pitchFamily="18" charset="-120"/>
                </a:defRPr>
              </a:lvl4pPr>
              <a:lvl5pPr marL="2057400" indent="-228600" algn="l"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sz="1800" dirty="0" smtClean="0">
                  <a:solidFill>
                    <a:srgbClr val="000000"/>
                  </a:solidFill>
                  <a:ea typeface="標楷體" pitchFamily="65" charset="-120"/>
                </a:rPr>
                <a:t>弘光科大</a:t>
              </a:r>
              <a:r>
                <a:rPr lang="en-US" altLang="zh-TW" sz="1800" dirty="0" smtClean="0">
                  <a:solidFill>
                    <a:srgbClr val="000000"/>
                  </a:solidFill>
                  <a:ea typeface="標楷體" pitchFamily="65" charset="-120"/>
                </a:rPr>
                <a:t>-</a:t>
              </a:r>
              <a:r>
                <a:rPr lang="zh-TW" altLang="en-US" sz="1800" dirty="0" smtClean="0">
                  <a:solidFill>
                    <a:srgbClr val="000000"/>
                  </a:solidFill>
                  <a:ea typeface="標楷體" pitchFamily="65" charset="-120"/>
                </a:rPr>
                <a:t>護理系</a:t>
              </a:r>
              <a:r>
                <a:rPr lang="en-US" altLang="zh-TW" sz="1800" dirty="0" smtClean="0">
                  <a:solidFill>
                    <a:srgbClr val="000000"/>
                  </a:solidFill>
                  <a:ea typeface="標楷體" pitchFamily="65" charset="-120"/>
                </a:rPr>
                <a:t>-</a:t>
              </a:r>
              <a:r>
                <a:rPr lang="zh-TW" altLang="en-US" sz="1800" dirty="0" smtClean="0">
                  <a:solidFill>
                    <a:srgbClr val="000000"/>
                  </a:solidFill>
                  <a:ea typeface="標楷體" pitchFamily="65" charset="-120"/>
                </a:rPr>
                <a:t>內外科護理</a:t>
              </a:r>
            </a:p>
          </p:txBody>
        </p:sp>
        <p:sp>
          <p:nvSpPr>
            <p:cNvPr id="8" name="文字方塊 7"/>
            <p:cNvSpPr txBox="1"/>
            <p:nvPr/>
          </p:nvSpPr>
          <p:spPr>
            <a:xfrm>
              <a:off x="5219700" y="5940425"/>
              <a:ext cx="3132138"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lgn="l" eaLnBrk="0" hangingPunct="0">
                <a:defRPr kumimoji="1">
                  <a:solidFill>
                    <a:schemeClr val="tx1"/>
                  </a:solidFill>
                  <a:latin typeface="Arial" charset="0"/>
                  <a:ea typeface="新細明體" pitchFamily="18" charset="-120"/>
                </a:defRPr>
              </a:lvl1pPr>
              <a:lvl2pPr marL="742950" indent="-285750" algn="l" eaLnBrk="0" hangingPunct="0">
                <a:defRPr kumimoji="1">
                  <a:solidFill>
                    <a:schemeClr val="tx1"/>
                  </a:solidFill>
                  <a:latin typeface="Arial" charset="0"/>
                  <a:ea typeface="新細明體" pitchFamily="18" charset="-120"/>
                </a:defRPr>
              </a:lvl2pPr>
              <a:lvl3pPr marL="1143000" indent="-228600" algn="l" eaLnBrk="0" hangingPunct="0">
                <a:defRPr kumimoji="1">
                  <a:solidFill>
                    <a:schemeClr val="tx1"/>
                  </a:solidFill>
                  <a:latin typeface="Arial" charset="0"/>
                  <a:ea typeface="新細明體" pitchFamily="18" charset="-120"/>
                </a:defRPr>
              </a:lvl3pPr>
              <a:lvl4pPr marL="1600200" indent="-228600" algn="l" eaLnBrk="0" hangingPunct="0">
                <a:defRPr kumimoji="1">
                  <a:solidFill>
                    <a:schemeClr val="tx1"/>
                  </a:solidFill>
                  <a:latin typeface="Arial" charset="0"/>
                  <a:ea typeface="新細明體" pitchFamily="18" charset="-120"/>
                </a:defRPr>
              </a:lvl4pPr>
              <a:lvl5pPr marL="2057400" indent="-228600" algn="l"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sz="1800" smtClean="0">
                  <a:solidFill>
                    <a:srgbClr val="000000"/>
                  </a:solidFill>
                  <a:ea typeface="標楷體" pitchFamily="65" charset="-120"/>
                </a:rPr>
                <a:t>弘光科大</a:t>
              </a:r>
              <a:r>
                <a:rPr lang="en-US" altLang="zh-TW" sz="1800" smtClean="0">
                  <a:solidFill>
                    <a:srgbClr val="000000"/>
                  </a:solidFill>
                  <a:ea typeface="標楷體" pitchFamily="65" charset="-120"/>
                </a:rPr>
                <a:t>-</a:t>
              </a:r>
              <a:r>
                <a:rPr lang="zh-TW" altLang="en-US" sz="1800" smtClean="0">
                  <a:solidFill>
                    <a:srgbClr val="000000"/>
                  </a:solidFill>
                  <a:ea typeface="標楷體" pitchFamily="65" charset="-120"/>
                </a:rPr>
                <a:t>護理系</a:t>
              </a:r>
              <a:r>
                <a:rPr lang="en-US" altLang="zh-TW" sz="1800" smtClean="0">
                  <a:solidFill>
                    <a:srgbClr val="000000"/>
                  </a:solidFill>
                  <a:ea typeface="標楷體" pitchFamily="65" charset="-120"/>
                </a:rPr>
                <a:t>-</a:t>
              </a:r>
              <a:r>
                <a:rPr lang="zh-TW" altLang="en-US" sz="1800" smtClean="0">
                  <a:solidFill>
                    <a:srgbClr val="000000"/>
                  </a:solidFill>
                  <a:ea typeface="標楷體" pitchFamily="65" charset="-120"/>
                </a:rPr>
                <a:t>新生兒沐浴</a:t>
              </a:r>
            </a:p>
          </p:txBody>
        </p:sp>
      </p:grpSp>
      <p:sp>
        <p:nvSpPr>
          <p:cNvPr id="14340" name="投影片編號版面配置區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fld id="{C97EF714-97B5-4AFB-B130-181912CB973A}" type="slidenum">
              <a:rPr kumimoji="0" lang="en-US" altLang="zh-TW" sz="1000">
                <a:solidFill>
                  <a:srgbClr val="A7A399"/>
                </a:solidFill>
              </a:rPr>
              <a:pPr/>
              <a:t>32</a:t>
            </a:fld>
            <a:endParaRPr kumimoji="0" lang="en-US" altLang="zh-TW" sz="1000">
              <a:solidFill>
                <a:srgbClr val="A7A399"/>
              </a:solidFill>
            </a:endParaRPr>
          </a:p>
        </p:txBody>
      </p:sp>
    </p:spTree>
    <p:extLst>
      <p:ext uri="{BB962C8B-B14F-4D97-AF65-F5344CB8AC3E}">
        <p14:creationId xmlns:p14="http://schemas.microsoft.com/office/powerpoint/2010/main" xmlns="" val="259379994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標題 1"/>
          <p:cNvSpPr>
            <a:spLocks noGrp="1"/>
          </p:cNvSpPr>
          <p:nvPr>
            <p:ph type="title"/>
          </p:nvPr>
        </p:nvSpPr>
        <p:spPr>
          <a:xfrm>
            <a:off x="395288" y="260350"/>
            <a:ext cx="8229600" cy="1143000"/>
          </a:xfrm>
        </p:spPr>
        <p:txBody>
          <a:bodyPr/>
          <a:lstStyle/>
          <a:p>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2.</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商</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管財金類科</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學習內容</a:t>
            </a:r>
          </a:p>
        </p:txBody>
      </p:sp>
      <p:sp>
        <p:nvSpPr>
          <p:cNvPr id="77827" name="內容版面配置區 2"/>
          <p:cNvSpPr>
            <a:spLocks noGrp="1"/>
          </p:cNvSpPr>
          <p:nvPr>
            <p:ph idx="1"/>
          </p:nvPr>
        </p:nvSpPr>
        <p:spPr/>
        <p:txBody>
          <a:bodyPr/>
          <a:lstStyle/>
          <a:p>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基礎商學課程</a:t>
            </a:r>
            <a:endParaRPr lang="en-US" altLang="zh-TW"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進階專業核心課程</a:t>
            </a:r>
            <a:endParaRPr lang="en-US" altLang="zh-TW"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結合專業之相關資訊課程</a:t>
            </a:r>
            <a:endParaRPr lang="en-US" altLang="zh-TW"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證照輔導課程</a:t>
            </a:r>
            <a:endParaRPr lang="en-US" altLang="zh-TW"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校外企業實習</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91173" y="1841831"/>
            <a:ext cx="3492128" cy="216793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pic>
        <p:nvPicPr>
          <p:cNvPr id="6" name="Picture 6" descr="C:\Documents and Settings\moejsmpc\桌面\技職教育宣導方案pps照片\商管\圖片2.jpg"/>
          <p:cNvPicPr>
            <a:picLocks noChangeAspect="1" noChangeArrowheads="1"/>
          </p:cNvPicPr>
          <p:nvPr/>
        </p:nvPicPr>
        <p:blipFill>
          <a:blip r:embed="rId3" cstate="print">
            <a:lum bright="10000"/>
            <a:extLst>
              <a:ext uri="{28A0092B-C50C-407E-A947-70E740481C1C}">
                <a14:useLocalDpi xmlns:a14="http://schemas.microsoft.com/office/drawing/2010/main" xmlns="" val="0"/>
              </a:ext>
            </a:extLst>
          </a:blip>
          <a:srcRect/>
          <a:stretch>
            <a:fillRect/>
          </a:stretch>
        </p:blipFill>
        <p:spPr bwMode="auto">
          <a:xfrm>
            <a:off x="4071934" y="3929066"/>
            <a:ext cx="3780579" cy="259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468819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p:cNvSpPr>
            <a:spLocks noGrp="1"/>
          </p:cNvSpPr>
          <p:nvPr>
            <p:ph type="title"/>
          </p:nvPr>
        </p:nvSpPr>
        <p:spPr/>
        <p:txBody>
          <a:bodyPr/>
          <a:lstStyle/>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五專商管財金類</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就業選擇</a:t>
            </a:r>
          </a:p>
        </p:txBody>
      </p:sp>
      <p:sp>
        <p:nvSpPr>
          <p:cNvPr id="78851" name="內容版面配置區 2"/>
          <p:cNvSpPr>
            <a:spLocks noGrp="1"/>
          </p:cNvSpPr>
          <p:nvPr>
            <p:ph idx="1"/>
          </p:nvPr>
        </p:nvSpPr>
        <p:spPr/>
        <p:txBody>
          <a:bodyPr/>
          <a:lstStyle/>
          <a:p>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一般民營企業：財務會計、生產管理、人力資源管理、行銷管理、幕僚行政、國際貿易、內部稽核</a:t>
            </a:r>
            <a:r>
              <a:rPr lang="en-US" altLang="zh-TW" b="1"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等。</a:t>
            </a:r>
            <a:endParaRPr lang="en-US" altLang="zh-TW"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金融機構：理財規劃專員、證券營業員、銀行櫃檯人員、投資分析研究人員、保險業務員</a:t>
            </a:r>
            <a:r>
              <a:rPr lang="en-US" altLang="zh-TW" b="1"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等。</a:t>
            </a:r>
            <a:endParaRPr lang="en-US" altLang="zh-TW"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公職考試：財稅行政人員</a:t>
            </a:r>
            <a:r>
              <a:rPr lang="en-US" altLang="zh-TW" b="1"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等。</a:t>
            </a:r>
            <a:endParaRPr lang="en-US" altLang="zh-TW"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smtClean="0">
                <a:latin typeface="標楷體" panose="03000509000000000000" pitchFamily="65" charset="-120"/>
                <a:ea typeface="標楷體" panose="03000509000000000000" pitchFamily="65" charset="-120"/>
                <a:cs typeface="Arial Unicode MS" panose="020B0604020202020204" pitchFamily="34" charset="-120"/>
              </a:rPr>
              <a:t>自行創業：實體店面、網路拍賣、進口貿易、品牌代理或自創品牌等。</a:t>
            </a:r>
            <a:endParaRPr lang="en-US" altLang="zh-TW" b="1" smtClean="0">
              <a:latin typeface="標楷體" panose="03000509000000000000" pitchFamily="65" charset="-120"/>
              <a:ea typeface="標楷體" panose="03000509000000000000" pitchFamily="65" charset="-120"/>
              <a:cs typeface="Arial Unicode MS" panose="020B0604020202020204" pitchFamily="34" charset="-120"/>
            </a:endParaRPr>
          </a:p>
        </p:txBody>
      </p:sp>
    </p:spTree>
    <p:extLst>
      <p:ext uri="{BB962C8B-B14F-4D97-AF65-F5344CB8AC3E}">
        <p14:creationId xmlns:p14="http://schemas.microsoft.com/office/powerpoint/2010/main" xmlns="" val="8558589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p:cNvSpPr>
            <a:spLocks noGrp="1"/>
          </p:cNvSpPr>
          <p:nvPr>
            <p:ph type="title"/>
          </p:nvPr>
        </p:nvSpPr>
        <p:spPr/>
        <p:txBody>
          <a:bodyPr/>
          <a:lstStyle/>
          <a:p>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3.</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應用</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外語科</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學習內容</a:t>
            </a:r>
          </a:p>
        </p:txBody>
      </p:sp>
      <p:sp>
        <p:nvSpPr>
          <p:cNvPr id="81923" name="內容版面配置區 2"/>
          <p:cNvSpPr>
            <a:spLocks noGrp="1"/>
          </p:cNvSpPr>
          <p:nvPr>
            <p:ph idx="1"/>
          </p:nvPr>
        </p:nvSpPr>
        <p:spPr/>
        <p:txBody>
          <a:bodyPr/>
          <a:lstStyle/>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五專一至三年級：外語基礎訓練</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五專四至五年級：外語應用專業課程</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校外產業實習</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輔導學生通過外語能力檢定</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pPr marL="0" indent="0">
              <a:buNone/>
            </a:pPr>
            <a:endParaRPr lang="zh-TW" altLang="en-US" b="1" dirty="0" smtClean="0">
              <a:latin typeface="標楷體" panose="03000509000000000000" pitchFamily="65" charset="-120"/>
              <a:ea typeface="標楷體" panose="03000509000000000000" pitchFamily="65" charset="-120"/>
              <a:cs typeface="Arial Unicode MS" panose="020B0604020202020204" pitchFamily="34" charset="-12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65733" y="2924944"/>
            <a:ext cx="2779050" cy="37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C:\Documents and Settings\moejsmpc\桌面\技職教育宣導方案pps照片\外語-文藻編號5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1680" y="4178300"/>
            <a:ext cx="4003675"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81936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a:spLocks noGrp="1"/>
          </p:cNvSpPr>
          <p:nvPr>
            <p:ph type="title"/>
          </p:nvPr>
        </p:nvSpPr>
        <p:spPr/>
        <p:txBody>
          <a:bodyPr/>
          <a:lstStyle/>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五專應用外語科</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就業選擇</a:t>
            </a:r>
          </a:p>
        </p:txBody>
      </p:sp>
      <p:sp>
        <p:nvSpPr>
          <p:cNvPr id="82947" name="內容版面配置區 2"/>
          <p:cNvSpPr>
            <a:spLocks noGrp="1"/>
          </p:cNvSpPr>
          <p:nvPr>
            <p:ph idx="1"/>
          </p:nvPr>
        </p:nvSpPr>
        <p:spPr>
          <a:xfrm>
            <a:off x="457200" y="1600200"/>
            <a:ext cx="8435975" cy="4525963"/>
          </a:xfrm>
        </p:spPr>
        <p:txBody>
          <a:bodyPr/>
          <a:lstStyle/>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新聞局、經濟部、外交部、駐外辦事處人員</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商務管理人員</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外語教學</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觀光休閒產業服務人員</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餐旅產業服務人員</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編輯與翻譯人員</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大眾傳播及公關人員</a:t>
            </a:r>
          </a:p>
        </p:txBody>
      </p:sp>
      <p:pic>
        <p:nvPicPr>
          <p:cNvPr id="4" name="Picture 4" descr="C:\Users\PC\Desktop\th (1).jpg"/>
          <p:cNvPicPr>
            <a:picLocks noChangeAspect="1" noChangeArrowheads="1"/>
          </p:cNvPicPr>
          <p:nvPr/>
        </p:nvPicPr>
        <p:blipFill>
          <a:blip r:embed="rId2"/>
          <a:srcRect/>
          <a:stretch>
            <a:fillRect/>
          </a:stretch>
        </p:blipFill>
        <p:spPr bwMode="auto">
          <a:xfrm>
            <a:off x="4786314" y="4371975"/>
            <a:ext cx="2476500" cy="248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C:\Users\PC\Desktop\th.jpg"/>
          <p:cNvPicPr>
            <a:picLocks noChangeAspect="1" noChangeArrowheads="1"/>
          </p:cNvPicPr>
          <p:nvPr/>
        </p:nvPicPr>
        <p:blipFill>
          <a:blip r:embed="rId3"/>
          <a:srcRect/>
          <a:stretch>
            <a:fillRect/>
          </a:stretch>
        </p:blipFill>
        <p:spPr bwMode="auto">
          <a:xfrm>
            <a:off x="6858016" y="2357430"/>
            <a:ext cx="1774080" cy="237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408361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標題 1"/>
          <p:cNvSpPr>
            <a:spLocks noGrp="1"/>
          </p:cNvSpPr>
          <p:nvPr>
            <p:ph type="title"/>
          </p:nvPr>
        </p:nvSpPr>
        <p:spPr/>
        <p:txBody>
          <a:bodyPr/>
          <a:lstStyle/>
          <a:p>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4.</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餐飲</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管理科</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學習內容</a:t>
            </a:r>
          </a:p>
        </p:txBody>
      </p:sp>
      <p:sp>
        <p:nvSpPr>
          <p:cNvPr id="86019" name="內容版面配置區 2"/>
          <p:cNvSpPr>
            <a:spLocks noGrp="1"/>
          </p:cNvSpPr>
          <p:nvPr>
            <p:ph idx="1"/>
          </p:nvPr>
        </p:nvSpPr>
        <p:spPr/>
        <p:txBody>
          <a:bodyPr/>
          <a:lstStyle/>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外場服務技能</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內場烹調技術</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營運實務與管理控制</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各大飯店及知名連鎖餐廳校外實習</a:t>
            </a:r>
          </a:p>
        </p:txBody>
      </p:sp>
      <p:pic>
        <p:nvPicPr>
          <p:cNvPr id="4" name="Picture 2" descr="C:\Documents and Settings\Administrator\桌面\新資料夾\實習餐廳.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4077072"/>
            <a:ext cx="3941244" cy="259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金樽盃 02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93581" y="4113072"/>
            <a:ext cx="3305686" cy="2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19593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a:spLocks noGrp="1"/>
          </p:cNvSpPr>
          <p:nvPr>
            <p:ph type="title"/>
          </p:nvPr>
        </p:nvSpPr>
        <p:spPr/>
        <p:txBody>
          <a:bodyPr/>
          <a:lstStyle/>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五專餐飲管理科</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就業選擇</a:t>
            </a:r>
          </a:p>
        </p:txBody>
      </p:sp>
      <p:sp>
        <p:nvSpPr>
          <p:cNvPr id="87043" name="內容版面配置區 2"/>
          <p:cNvSpPr>
            <a:spLocks noGrp="1"/>
          </p:cNvSpPr>
          <p:nvPr>
            <p:ph idx="1"/>
          </p:nvPr>
        </p:nvSpPr>
        <p:spPr/>
        <p:txBody>
          <a:bodyPr/>
          <a:lstStyle/>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外場人員：服務人員、領班、調酒員、主任、副理、副店、店長、經理</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內場人員：中西餐廚師、助理廚師、烘焙師傅</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從事餐飲事業或自行開店創業：實體店面（例如餐廳、小吃攤、早餐店、自助餐等）、網路餐飲配送等</a:t>
            </a:r>
          </a:p>
        </p:txBody>
      </p:sp>
    </p:spTree>
    <p:extLst>
      <p:ext uri="{BB962C8B-B14F-4D97-AF65-F5344CB8AC3E}">
        <p14:creationId xmlns:p14="http://schemas.microsoft.com/office/powerpoint/2010/main" xmlns="" val="1136322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a:spLocks noGrp="1"/>
          </p:cNvSpPr>
          <p:nvPr>
            <p:ph type="title"/>
          </p:nvPr>
        </p:nvSpPr>
        <p:spPr>
          <a:xfrm>
            <a:off x="179388" y="274638"/>
            <a:ext cx="8785225" cy="1143000"/>
          </a:xfrm>
        </p:spPr>
        <p:txBody>
          <a:bodyPr/>
          <a:lstStyle/>
          <a:p>
            <a:r>
              <a:rPr lang="en-US" altLang="zh-TW" sz="4200" b="1" dirty="0" smtClean="0">
                <a:latin typeface="標楷體" panose="03000509000000000000" pitchFamily="65" charset="-120"/>
                <a:ea typeface="標楷體" panose="03000509000000000000" pitchFamily="65" charset="-120"/>
                <a:cs typeface="Arial Unicode MS" panose="020B0604020202020204" pitchFamily="34" charset="-120"/>
              </a:rPr>
              <a:t>5.</a:t>
            </a:r>
            <a:r>
              <a:rPr lang="zh-TW" altLang="en-US" sz="4200" b="1" dirty="0" smtClean="0">
                <a:latin typeface="標楷體" panose="03000509000000000000" pitchFamily="65" charset="-120"/>
                <a:ea typeface="標楷體" panose="03000509000000000000" pitchFamily="65" charset="-120"/>
                <a:cs typeface="Arial Unicode MS" panose="020B0604020202020204" pitchFamily="34" charset="-120"/>
              </a:rPr>
              <a:t>美容</a:t>
            </a:r>
            <a:r>
              <a:rPr lang="zh-TW" altLang="en-US" sz="4200" b="1" dirty="0" smtClean="0">
                <a:latin typeface="標楷體" panose="03000509000000000000" pitchFamily="65" charset="-120"/>
                <a:ea typeface="標楷體" panose="03000509000000000000" pitchFamily="65" charset="-120"/>
                <a:cs typeface="Arial Unicode MS" panose="020B0604020202020204" pitchFamily="34" charset="-120"/>
              </a:rPr>
              <a:t>與化妝品應用科</a:t>
            </a:r>
            <a:r>
              <a:rPr lang="en-US" altLang="zh-TW" sz="4000"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sz="4200" b="1" dirty="0" smtClean="0">
                <a:latin typeface="標楷體" panose="03000509000000000000" pitchFamily="65" charset="-120"/>
                <a:ea typeface="標楷體" panose="03000509000000000000" pitchFamily="65" charset="-120"/>
                <a:cs typeface="Arial Unicode MS" panose="020B0604020202020204" pitchFamily="34" charset="-120"/>
              </a:rPr>
              <a:t>學習內容</a:t>
            </a:r>
          </a:p>
        </p:txBody>
      </p:sp>
      <p:sp>
        <p:nvSpPr>
          <p:cNvPr id="90115" name="內容版面配置區 2"/>
          <p:cNvSpPr>
            <a:spLocks noGrp="1"/>
          </p:cNvSpPr>
          <p:nvPr>
            <p:ph idx="1"/>
          </p:nvPr>
        </p:nvSpPr>
        <p:spPr/>
        <p:txBody>
          <a:bodyPr/>
          <a:lstStyle/>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美容時尚造型設計</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美容業經營管理</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美容休閒保健</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化妝品生技</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美髮業者、化妝品業者、醫學美容業者等產業校外實習</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參與校外美容、美髮、美甲等技藝競賽</a:t>
            </a:r>
          </a:p>
        </p:txBody>
      </p:sp>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04048" y="1625587"/>
            <a:ext cx="3342580" cy="22375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3523954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stretch>
            <a:fillRect/>
          </a:stretch>
        </p:blipFill>
        <p:spPr>
          <a:xfrm>
            <a:off x="2357422" y="3857628"/>
            <a:ext cx="3721100" cy="2652713"/>
          </a:xfrm>
          <a:prstGeom prst="rect">
            <a:avLst/>
          </a:prstGeom>
          <a:effectLst>
            <a:outerShdw blurRad="50800" dist="38100" dir="5400000" algn="t" rotWithShape="0">
              <a:prstClr val="black">
                <a:alpha val="40000"/>
              </a:prstClr>
            </a:outerShdw>
          </a:effectLst>
        </p:spPr>
      </p:pic>
      <p:pic>
        <p:nvPicPr>
          <p:cNvPr id="5" name="圖片 4" descr="插圖1.png"/>
          <p:cNvPicPr>
            <a:picLocks noChangeAspect="1"/>
          </p:cNvPicPr>
          <p:nvPr/>
        </p:nvPicPr>
        <p:blipFill>
          <a:blip r:embed="rId3" cstate="print"/>
          <a:stretch>
            <a:fillRect/>
          </a:stretch>
        </p:blipFill>
        <p:spPr>
          <a:xfrm>
            <a:off x="714348" y="1857364"/>
            <a:ext cx="3286125" cy="2647950"/>
          </a:xfrm>
          <a:prstGeom prst="rect">
            <a:avLst/>
          </a:prstGeom>
          <a:effectLst>
            <a:outerShdw blurRad="76200" dir="13500000" sy="23000" kx="1200000" algn="br" rotWithShape="0">
              <a:prstClr val="black">
                <a:alpha val="20000"/>
              </a:prstClr>
            </a:outerShdw>
          </a:effectLst>
        </p:spPr>
      </p:pic>
      <p:sp>
        <p:nvSpPr>
          <p:cNvPr id="10" name="TextBox 9"/>
          <p:cNvSpPr txBox="1"/>
          <p:nvPr/>
        </p:nvSpPr>
        <p:spPr>
          <a:xfrm>
            <a:off x="3929058" y="857233"/>
            <a:ext cx="4929222" cy="3657411"/>
          </a:xfrm>
          <a:prstGeom prst="rect">
            <a:avLst/>
          </a:prstGeom>
          <a:noFill/>
        </p:spPr>
        <p:txBody>
          <a:bodyPr wrap="square">
            <a:spAutoFit/>
          </a:bodyPr>
          <a:lstStyle/>
          <a:p>
            <a:pPr eaLnBrk="1" hangingPunct="1">
              <a:lnSpc>
                <a:spcPts val="3800"/>
              </a:lnSpc>
              <a:spcBef>
                <a:spcPts val="600"/>
              </a:spcBef>
            </a:pPr>
            <a:r>
              <a:rPr lang="zh-TW" altLang="en-US" sz="2800" b="1" dirty="0" smtClean="0">
                <a:solidFill>
                  <a:srgbClr val="002060"/>
                </a:solidFill>
                <a:latin typeface="+mn-ea"/>
                <a:ea typeface="+mn-ea"/>
              </a:rPr>
              <a:t>在這情況下，</a:t>
            </a:r>
            <a:endParaRPr lang="en-US" altLang="zh-TW" sz="2800" b="1" dirty="0" smtClean="0">
              <a:solidFill>
                <a:srgbClr val="002060"/>
              </a:solidFill>
              <a:latin typeface="+mn-ea"/>
              <a:ea typeface="+mn-ea"/>
            </a:endParaRPr>
          </a:p>
          <a:p>
            <a:pPr eaLnBrk="1" hangingPunct="1">
              <a:lnSpc>
                <a:spcPts val="3800"/>
              </a:lnSpc>
              <a:spcBef>
                <a:spcPts val="600"/>
              </a:spcBef>
            </a:pPr>
            <a:r>
              <a:rPr lang="zh-TW" altLang="en-US" sz="2800" b="1" dirty="0" smtClean="0">
                <a:solidFill>
                  <a:srgbClr val="002060"/>
                </a:solidFill>
                <a:latin typeface="+mn-ea"/>
                <a:ea typeface="+mn-ea"/>
              </a:rPr>
              <a:t>各位家長們！</a:t>
            </a:r>
            <a:endParaRPr lang="en-US" altLang="zh-TW" sz="2800" b="1" dirty="0" smtClean="0">
              <a:solidFill>
                <a:srgbClr val="002060"/>
              </a:solidFill>
              <a:latin typeface="+mn-ea"/>
              <a:ea typeface="+mn-ea"/>
            </a:endParaRPr>
          </a:p>
          <a:p>
            <a:pPr eaLnBrk="1" hangingPunct="1">
              <a:lnSpc>
                <a:spcPts val="3800"/>
              </a:lnSpc>
              <a:spcBef>
                <a:spcPts val="600"/>
              </a:spcBef>
            </a:pPr>
            <a:r>
              <a:rPr lang="zh-TW" altLang="en-US" sz="2800" b="1" dirty="0" smtClean="0">
                <a:solidFill>
                  <a:srgbClr val="002060"/>
                </a:solidFill>
                <a:latin typeface="+mn-ea"/>
                <a:ea typeface="+mn-ea"/>
              </a:rPr>
              <a:t>您們不但需要幫助自己的寶貝瞭解他們的</a:t>
            </a:r>
            <a:r>
              <a:rPr lang="zh-TW" altLang="en-US" sz="2800" b="1" dirty="0" smtClean="0">
                <a:solidFill>
                  <a:srgbClr val="C00000"/>
                </a:solidFill>
                <a:latin typeface="+mn-ea"/>
                <a:ea typeface="+mn-ea"/>
              </a:rPr>
              <a:t>興趣、性向</a:t>
            </a:r>
            <a:r>
              <a:rPr lang="zh-TW" altLang="en-US" sz="2800" b="1" dirty="0" smtClean="0">
                <a:solidFill>
                  <a:srgbClr val="002060"/>
                </a:solidFill>
                <a:latin typeface="+mn-ea"/>
                <a:ea typeface="+mn-ea"/>
              </a:rPr>
              <a:t>與</a:t>
            </a:r>
            <a:r>
              <a:rPr lang="zh-TW" altLang="en-US" sz="2800" b="1" dirty="0" smtClean="0">
                <a:solidFill>
                  <a:srgbClr val="C00000"/>
                </a:solidFill>
                <a:latin typeface="+mn-ea"/>
                <a:ea typeface="+mn-ea"/>
              </a:rPr>
              <a:t>能力，</a:t>
            </a:r>
            <a:r>
              <a:rPr lang="zh-TW" altLang="en-US" sz="2800" b="1" dirty="0" smtClean="0">
                <a:solidFill>
                  <a:srgbClr val="002060"/>
                </a:solidFill>
                <a:latin typeface="+mn-ea"/>
                <a:ea typeface="+mn-ea"/>
              </a:rPr>
              <a:t>同時也需要隨時知道</a:t>
            </a:r>
            <a:r>
              <a:rPr lang="zh-TW" altLang="en-US" sz="2800" b="1" dirty="0" smtClean="0">
                <a:solidFill>
                  <a:srgbClr val="C00000"/>
                </a:solidFill>
                <a:latin typeface="+mn-ea"/>
                <a:ea typeface="+mn-ea"/>
              </a:rPr>
              <a:t>就業市場</a:t>
            </a:r>
            <a:r>
              <a:rPr lang="zh-TW" altLang="en-US" sz="2800" b="1" dirty="0" smtClean="0">
                <a:solidFill>
                  <a:srgbClr val="002060"/>
                </a:solidFill>
                <a:latin typeface="+mn-ea"/>
                <a:ea typeface="+mn-ea"/>
              </a:rPr>
              <a:t>與</a:t>
            </a:r>
            <a:r>
              <a:rPr lang="zh-TW" altLang="en-US" sz="2800" b="1" dirty="0" smtClean="0">
                <a:solidFill>
                  <a:srgbClr val="C00000"/>
                </a:solidFill>
                <a:latin typeface="+mn-ea"/>
                <a:ea typeface="+mn-ea"/>
              </a:rPr>
              <a:t>教育</a:t>
            </a:r>
            <a:r>
              <a:rPr lang="zh-TW" altLang="en-US" sz="2800" b="1" dirty="0">
                <a:solidFill>
                  <a:srgbClr val="C00000"/>
                </a:solidFill>
                <a:latin typeface="+mn-ea"/>
                <a:ea typeface="+mn-ea"/>
              </a:rPr>
              <a:t>環境</a:t>
            </a:r>
            <a:r>
              <a:rPr lang="zh-TW" altLang="en-US" sz="2800" b="1" dirty="0">
                <a:solidFill>
                  <a:srgbClr val="002060"/>
                </a:solidFill>
                <a:latin typeface="+mn-ea"/>
                <a:ea typeface="+mn-ea"/>
              </a:rPr>
              <a:t>的變化。</a:t>
            </a:r>
            <a:endParaRPr lang="en-US" altLang="zh-TW" sz="2800" b="1" dirty="0">
              <a:solidFill>
                <a:srgbClr val="002060"/>
              </a:solidFill>
              <a:latin typeface="+mn-ea"/>
              <a:ea typeface="+mn-ea"/>
            </a:endParaRPr>
          </a:p>
          <a:p>
            <a:pPr eaLnBrk="1" hangingPunct="1">
              <a:lnSpc>
                <a:spcPts val="3800"/>
              </a:lnSpc>
            </a:pPr>
            <a:r>
              <a:rPr lang="zh-TW" altLang="en-US" sz="1200" dirty="0" smtClean="0">
                <a:solidFill>
                  <a:srgbClr val="31859C"/>
                </a:solidFill>
                <a:latin typeface="+mn-ea"/>
                <a:ea typeface="+mn-ea"/>
              </a:rPr>
              <a:t> </a:t>
            </a:r>
            <a:endParaRPr lang="zh-CN" altLang="en-US" sz="1200" dirty="0">
              <a:solidFill>
                <a:srgbClr val="31859C"/>
              </a:solidFill>
              <a:latin typeface="+mn-ea"/>
              <a:ea typeface="+mn-ea"/>
            </a:endParaRPr>
          </a:p>
        </p:txBody>
      </p:sp>
      <p:sp>
        <p:nvSpPr>
          <p:cNvPr id="12" name="長方形 11"/>
          <p:cNvSpPr/>
          <p:nvPr/>
        </p:nvSpPr>
        <p:spPr>
          <a:xfrm>
            <a:off x="4929190" y="4286256"/>
            <a:ext cx="3500462" cy="1569660"/>
          </a:xfrm>
          <a:prstGeom prst="rect">
            <a:avLst/>
          </a:prstGeom>
        </p:spPr>
        <p:txBody>
          <a:bodyPr wrap="square">
            <a:spAutoFit/>
          </a:bodyPr>
          <a:lstStyle/>
          <a:p>
            <a:pPr eaLnBrk="1" fontAlgn="auto" hangingPunct="1">
              <a:spcBef>
                <a:spcPts val="0"/>
              </a:spcBef>
              <a:spcAft>
                <a:spcPts val="0"/>
              </a:spcAft>
              <a:defRPr/>
            </a:pPr>
            <a:r>
              <a:rPr lang="zh-TW" altLang="en-US" sz="3200" b="1" dirty="0">
                <a:solidFill>
                  <a:srgbClr val="0000CC"/>
                </a:solidFill>
                <a:latin typeface="+mn-ea"/>
                <a:ea typeface="+mn-ea"/>
                <a:cs typeface="微軟正黑體"/>
              </a:rPr>
              <a:t>想一想，</a:t>
            </a:r>
            <a:endParaRPr lang="en-US" altLang="zh-TW" sz="3200" b="1" dirty="0">
              <a:solidFill>
                <a:srgbClr val="0000CC"/>
              </a:solidFill>
              <a:latin typeface="+mn-ea"/>
              <a:ea typeface="+mn-ea"/>
              <a:cs typeface="微軟正黑體"/>
            </a:endParaRPr>
          </a:p>
          <a:p>
            <a:pPr eaLnBrk="1" fontAlgn="auto" hangingPunct="1">
              <a:spcBef>
                <a:spcPts val="0"/>
              </a:spcBef>
              <a:spcAft>
                <a:spcPts val="0"/>
              </a:spcAft>
              <a:defRPr/>
            </a:pPr>
            <a:r>
              <a:rPr lang="zh-TW" altLang="en-US" sz="3200" b="1" dirty="0">
                <a:solidFill>
                  <a:srgbClr val="0000CC"/>
                </a:solidFill>
                <a:latin typeface="+mn-ea"/>
                <a:ea typeface="+mn-ea"/>
                <a:cs typeface="微軟正黑體"/>
              </a:rPr>
              <a:t>哪一條進路</a:t>
            </a:r>
            <a:endParaRPr lang="en-US" altLang="zh-TW" sz="3200" b="1" dirty="0">
              <a:solidFill>
                <a:srgbClr val="0000CC"/>
              </a:solidFill>
              <a:latin typeface="+mn-ea"/>
              <a:ea typeface="+mn-ea"/>
              <a:cs typeface="微軟正黑體"/>
            </a:endParaRPr>
          </a:p>
          <a:p>
            <a:pPr eaLnBrk="1" fontAlgn="auto" hangingPunct="1">
              <a:spcBef>
                <a:spcPts val="0"/>
              </a:spcBef>
              <a:spcAft>
                <a:spcPts val="0"/>
              </a:spcAft>
              <a:defRPr/>
            </a:pPr>
            <a:r>
              <a:rPr lang="zh-TW" altLang="en-US" sz="3200" b="1" dirty="0">
                <a:solidFill>
                  <a:srgbClr val="0000CC"/>
                </a:solidFill>
                <a:latin typeface="+mn-ea"/>
                <a:ea typeface="+mn-ea"/>
                <a:cs typeface="微軟正黑體"/>
              </a:rPr>
              <a:t>最適合</a:t>
            </a:r>
            <a:r>
              <a:rPr lang="zh-TW" altLang="en-US" sz="3200" b="1" dirty="0" smtClean="0">
                <a:solidFill>
                  <a:srgbClr val="0000CC"/>
                </a:solidFill>
                <a:latin typeface="+mn-ea"/>
                <a:ea typeface="+mn-ea"/>
                <a:cs typeface="微軟正黑體"/>
              </a:rPr>
              <a:t>自己的寶貝！</a:t>
            </a:r>
            <a:endParaRPr lang="en-US" altLang="zh-TW" sz="3200" b="1" dirty="0">
              <a:solidFill>
                <a:srgbClr val="0000CC"/>
              </a:solidFill>
              <a:latin typeface="+mn-ea"/>
              <a:ea typeface="+mn-ea"/>
              <a:cs typeface="微軟正黑體"/>
            </a:endParaRPr>
          </a:p>
        </p:txBody>
      </p:sp>
      <p:grpSp>
        <p:nvGrpSpPr>
          <p:cNvPr id="3" name="群組 12"/>
          <p:cNvGrpSpPr>
            <a:grpSpLocks/>
          </p:cNvGrpSpPr>
          <p:nvPr/>
        </p:nvGrpSpPr>
        <p:grpSpPr bwMode="auto">
          <a:xfrm>
            <a:off x="857224" y="4000504"/>
            <a:ext cx="1801813" cy="2506663"/>
            <a:chOff x="923925" y="3994150"/>
            <a:chExt cx="1801828" cy="2506663"/>
          </a:xfrm>
        </p:grpSpPr>
        <p:pic>
          <p:nvPicPr>
            <p:cNvPr id="11278" name="圖片 3" descr="指標.png"/>
            <p:cNvPicPr>
              <a:picLocks noChangeAspect="1"/>
            </p:cNvPicPr>
            <p:nvPr/>
          </p:nvPicPr>
          <p:blipFill>
            <a:blip r:embed="rId4" cstate="print"/>
            <a:srcRect/>
            <a:stretch>
              <a:fillRect/>
            </a:stretch>
          </p:blipFill>
          <p:spPr bwMode="auto">
            <a:xfrm>
              <a:off x="923925" y="3994150"/>
              <a:ext cx="1747838" cy="2506663"/>
            </a:xfrm>
            <a:prstGeom prst="rect">
              <a:avLst/>
            </a:prstGeom>
            <a:noFill/>
            <a:ln w="9525">
              <a:noFill/>
              <a:miter lim="800000"/>
              <a:headEnd/>
              <a:tailEnd/>
            </a:ln>
          </p:spPr>
        </p:pic>
        <p:sp>
          <p:nvSpPr>
            <p:cNvPr id="7" name="文字方塊 6"/>
            <p:cNvSpPr txBox="1"/>
            <p:nvPr/>
          </p:nvSpPr>
          <p:spPr>
            <a:xfrm rot="21318519">
              <a:off x="1474793" y="4462463"/>
              <a:ext cx="646117" cy="369887"/>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rgbClr val="C00000"/>
                  </a:solidFill>
                  <a:latin typeface="標楷體" panose="03000509000000000000" pitchFamily="65" charset="-120"/>
                  <a:ea typeface="標楷體" panose="03000509000000000000" pitchFamily="65" charset="-120"/>
                </a:rPr>
                <a:t>高中</a:t>
              </a:r>
            </a:p>
          </p:txBody>
        </p:sp>
        <p:sp>
          <p:nvSpPr>
            <p:cNvPr id="14" name="文字方塊 13"/>
            <p:cNvSpPr txBox="1"/>
            <p:nvPr/>
          </p:nvSpPr>
          <p:spPr>
            <a:xfrm rot="372001">
              <a:off x="1254128" y="5022850"/>
              <a:ext cx="646118" cy="369888"/>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rgbClr val="0000CC"/>
                  </a:solidFill>
                  <a:latin typeface="標楷體" panose="03000509000000000000" pitchFamily="65" charset="-120"/>
                  <a:ea typeface="標楷體" panose="03000509000000000000" pitchFamily="65" charset="-120"/>
                </a:rPr>
                <a:t>高職</a:t>
              </a:r>
            </a:p>
          </p:txBody>
        </p:sp>
        <p:pic>
          <p:nvPicPr>
            <p:cNvPr id="11281" name="圖片 16" descr="指標.png"/>
            <p:cNvPicPr>
              <a:picLocks noChangeAspect="1"/>
            </p:cNvPicPr>
            <p:nvPr/>
          </p:nvPicPr>
          <p:blipFill>
            <a:blip r:embed="rId5" cstate="print"/>
            <a:srcRect/>
            <a:stretch>
              <a:fillRect/>
            </a:stretch>
          </p:blipFill>
          <p:spPr bwMode="auto">
            <a:xfrm rot="-842083">
              <a:off x="1013822" y="5594822"/>
              <a:ext cx="1711931" cy="352644"/>
            </a:xfrm>
            <a:prstGeom prst="rect">
              <a:avLst/>
            </a:prstGeom>
            <a:noFill/>
            <a:ln w="9525">
              <a:noFill/>
              <a:miter lim="800000"/>
              <a:headEnd/>
              <a:tailEnd/>
            </a:ln>
          </p:spPr>
        </p:pic>
        <p:sp>
          <p:nvSpPr>
            <p:cNvPr id="18" name="文字方塊 17"/>
            <p:cNvSpPr txBox="1"/>
            <p:nvPr/>
          </p:nvSpPr>
          <p:spPr>
            <a:xfrm rot="21011487">
              <a:off x="1358904" y="5641975"/>
              <a:ext cx="646118" cy="36830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rgbClr val="002060"/>
                  </a:solidFill>
                  <a:latin typeface="標楷體" panose="03000509000000000000" pitchFamily="65" charset="-120"/>
                  <a:ea typeface="標楷體" panose="03000509000000000000" pitchFamily="65" charset="-120"/>
                </a:rPr>
                <a:t>五專</a:t>
              </a:r>
            </a:p>
          </p:txBody>
        </p:sp>
      </p:grpSp>
      <p:sp>
        <p:nvSpPr>
          <p:cNvPr id="11277" name="投影片編號版面配置區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C8D94280-E5D1-49AC-BF56-2B162E975BFF}" type="slidenum">
              <a:rPr lang="zh-CN" altLang="en-US"/>
              <a:pPr/>
              <a:t>4</a:t>
            </a:fld>
            <a:endParaRPr lang="zh-CN" altLang="en-US"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750" fill="hold"/>
                                        <p:tgtEl>
                                          <p:spTgt spid="5"/>
                                        </p:tgtEl>
                                        <p:attrNameLst>
                                          <p:attrName>ppt_w</p:attrName>
                                        </p:attrNameLst>
                                      </p:cBhvr>
                                      <p:tavLst>
                                        <p:tav tm="0">
                                          <p:val>
                                            <p:fltVal val="0"/>
                                          </p:val>
                                        </p:tav>
                                        <p:tav tm="100000">
                                          <p:val>
                                            <p:strVal val="#ppt_w"/>
                                          </p:val>
                                        </p:tav>
                                      </p:tavLst>
                                    </p:anim>
                                    <p:anim calcmode="lin" valueType="num">
                                      <p:cBhvr>
                                        <p:cTn id="13" dur="1750" fill="hold"/>
                                        <p:tgtEl>
                                          <p:spTgt spid="5"/>
                                        </p:tgtEl>
                                        <p:attrNameLst>
                                          <p:attrName>ppt_h</p:attrName>
                                        </p:attrNameLst>
                                      </p:cBhvr>
                                      <p:tavLst>
                                        <p:tav tm="0">
                                          <p:val>
                                            <p:fltVal val="0"/>
                                          </p:val>
                                        </p:tav>
                                        <p:tav tm="100000">
                                          <p:val>
                                            <p:strVal val="#ppt_h"/>
                                          </p:val>
                                        </p:tav>
                                      </p:tavLst>
                                    </p:anim>
                                    <p:animEffect transition="in" filter="fade">
                                      <p:cBhvr>
                                        <p:cTn id="14" dur="1750"/>
                                        <p:tgtEl>
                                          <p:spTgt spid="5"/>
                                        </p:tgtEl>
                                      </p:cBhvr>
                                    </p:animEffect>
                                  </p:childTnLst>
                                </p:cTn>
                              </p:par>
                              <p:par>
                                <p:cTn id="15" presetID="3" presetClass="emph" presetSubtype="10" accel="62000" fill="hold" grpId="1" nodeType="withEffect">
                                  <p:stCondLst>
                                    <p:cond delay="0"/>
                                  </p:stCondLst>
                                  <p:childTnLst>
                                    <p:animClr clrSpc="hsl" dir="ccw">
                                      <p:cBhvr override="childStyle">
                                        <p:cTn id="16" dur="7100" fill="hold"/>
                                        <p:tgtEl>
                                          <p:spTgt spid="10"/>
                                        </p:tgtEl>
                                        <p:attrNameLst>
                                          <p:attrName>style.color</p:attrName>
                                        </p:attrNameLst>
                                      </p:cBhvr>
                                      <p:to>
                                        <a:schemeClr val="accent2"/>
                                      </p:to>
                                    </p:animClr>
                                  </p:childTnLst>
                                </p:cTn>
                              </p:par>
                              <p:par>
                                <p:cTn id="17" presetID="22" presetClass="entr" presetSubtype="1" fill="hold" nodeType="withEffect">
                                  <p:stCondLst>
                                    <p:cond delay="150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2300"/>
                                        <p:tgtEl>
                                          <p:spTgt spid="2"/>
                                        </p:tgtEl>
                                      </p:cBhvr>
                                    </p:animEffect>
                                  </p:childTnLst>
                                </p:cTn>
                              </p:par>
                              <p:par>
                                <p:cTn id="20" presetID="35" presetClass="entr" presetSubtype="0" fill="hold" grpId="0" nodeType="withEffect">
                                  <p:stCondLst>
                                    <p:cond delay="8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anim calcmode="lin" valueType="num">
                                      <p:cBhvr>
                                        <p:cTn id="23" dur="2000" fill="hold"/>
                                        <p:tgtEl>
                                          <p:spTgt spid="12"/>
                                        </p:tgtEl>
                                        <p:attrNameLst>
                                          <p:attrName>style.rotation</p:attrName>
                                        </p:attrNameLst>
                                      </p:cBhvr>
                                      <p:tavLst>
                                        <p:tav tm="0">
                                          <p:val>
                                            <p:fltVal val="720"/>
                                          </p:val>
                                        </p:tav>
                                        <p:tav tm="100000">
                                          <p:val>
                                            <p:fltVal val="0"/>
                                          </p:val>
                                        </p:tav>
                                      </p:tavLst>
                                    </p:anim>
                                    <p:anim calcmode="lin" valueType="num">
                                      <p:cBhvr>
                                        <p:cTn id="24" dur="2000" fill="hold"/>
                                        <p:tgtEl>
                                          <p:spTgt spid="12"/>
                                        </p:tgtEl>
                                        <p:attrNameLst>
                                          <p:attrName>ppt_h</p:attrName>
                                        </p:attrNameLst>
                                      </p:cBhvr>
                                      <p:tavLst>
                                        <p:tav tm="0">
                                          <p:val>
                                            <p:fltVal val="0"/>
                                          </p:val>
                                        </p:tav>
                                        <p:tav tm="100000">
                                          <p:val>
                                            <p:strVal val="#ppt_h"/>
                                          </p:val>
                                        </p:tav>
                                      </p:tavLst>
                                    </p:anim>
                                    <p:anim calcmode="lin" valueType="num">
                                      <p:cBhvr>
                                        <p:cTn id="25" dur="2000" fill="hold"/>
                                        <p:tgtEl>
                                          <p:spTgt spid="12"/>
                                        </p:tgtEl>
                                        <p:attrNameLst>
                                          <p:attrName>ppt_w</p:attrName>
                                        </p:attrNameLst>
                                      </p:cBhvr>
                                      <p:tavLst>
                                        <p:tav tm="0">
                                          <p:val>
                                            <p:fltVal val="0"/>
                                          </p:val>
                                        </p:tav>
                                        <p:tav tm="100000">
                                          <p:val>
                                            <p:strVal val="#ppt_w"/>
                                          </p:val>
                                        </p:tav>
                                      </p:tavLst>
                                    </p:anim>
                                  </p:childTnLst>
                                </p:cTn>
                              </p:par>
                              <p:par>
                                <p:cTn id="26" presetID="42" presetClass="entr" presetSubtype="0" fill="hold" nodeType="withEffect">
                                  <p:stCondLst>
                                    <p:cond delay="82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標題 1"/>
          <p:cNvSpPr>
            <a:spLocks noGrp="1"/>
          </p:cNvSpPr>
          <p:nvPr>
            <p:ph type="title"/>
          </p:nvPr>
        </p:nvSpPr>
        <p:spPr>
          <a:xfrm>
            <a:off x="179388" y="274638"/>
            <a:ext cx="8785225" cy="1143000"/>
          </a:xfrm>
        </p:spPr>
        <p:txBody>
          <a:bodyPr/>
          <a:lstStyle/>
          <a:p>
            <a:r>
              <a:rPr lang="zh-TW" altLang="en-US" sz="4200" b="1" dirty="0" smtClean="0">
                <a:latin typeface="標楷體" panose="03000509000000000000" pitchFamily="65" charset="-120"/>
                <a:ea typeface="標楷體" panose="03000509000000000000" pitchFamily="65" charset="-120"/>
                <a:cs typeface="Arial Unicode MS" panose="020B0604020202020204" pitchFamily="34" charset="-120"/>
              </a:rPr>
              <a:t>美容</a:t>
            </a:r>
            <a:r>
              <a:rPr lang="zh-TW" altLang="en-US" sz="4200" b="1" dirty="0" smtClean="0">
                <a:latin typeface="標楷體" panose="03000509000000000000" pitchFamily="65" charset="-120"/>
                <a:ea typeface="標楷體" panose="03000509000000000000" pitchFamily="65" charset="-120"/>
                <a:cs typeface="Arial Unicode MS" panose="020B0604020202020204" pitchFamily="34" charset="-120"/>
              </a:rPr>
              <a:t>與化妝品應用科</a:t>
            </a:r>
            <a:r>
              <a:rPr lang="en-US" altLang="zh-TW" sz="4000"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sz="4200" b="1" dirty="0" smtClean="0">
                <a:latin typeface="標楷體" panose="03000509000000000000" pitchFamily="65" charset="-120"/>
                <a:ea typeface="標楷體" panose="03000509000000000000" pitchFamily="65" charset="-120"/>
                <a:cs typeface="Arial Unicode MS" panose="020B0604020202020204" pitchFamily="34" charset="-120"/>
              </a:rPr>
              <a:t>就業選擇</a:t>
            </a:r>
          </a:p>
        </p:txBody>
      </p:sp>
      <p:sp>
        <p:nvSpPr>
          <p:cNvPr id="91139" name="內容版面配置區 2"/>
          <p:cNvSpPr>
            <a:spLocks noGrp="1"/>
          </p:cNvSpPr>
          <p:nvPr>
            <p:ph idx="1"/>
          </p:nvPr>
        </p:nvSpPr>
        <p:spPr/>
        <p:txBody>
          <a:bodyPr/>
          <a:lstStyle/>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整體造型設計方向</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化妝品方向</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休閒美容方向</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醫學美容方向</a:t>
            </a:r>
            <a:endParaRPr lang="en-US" altLang="zh-TW" b="1" dirty="0" smtClean="0">
              <a:latin typeface="標楷體" panose="03000509000000000000" pitchFamily="65" charset="-120"/>
              <a:ea typeface="標楷體" panose="03000509000000000000" pitchFamily="65" charset="-120"/>
              <a:cs typeface="Arial Unicode MS" panose="020B0604020202020204" pitchFamily="34" charset="-120"/>
            </a:endParaRPr>
          </a:p>
        </p:txBody>
      </p:sp>
      <p:pic>
        <p:nvPicPr>
          <p:cNvPr id="4" name="Picture 6" descr="IMG_879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0298" y="4014000"/>
            <a:ext cx="3605521" cy="2844000"/>
          </a:xfrm>
          <a:prstGeom prst="rect">
            <a:avLst/>
          </a:prstGeom>
          <a:noFill/>
          <a:ln w="9525">
            <a:solidFill>
              <a:srgbClr val="FF00FF"/>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4" descr="圖片9"/>
          <p:cNvPicPr>
            <a:picLocks noChangeAspect="1" noChangeArrowheads="1"/>
          </p:cNvPicPr>
          <p:nvPr/>
        </p:nvPicPr>
        <p:blipFill>
          <a:blip r:embed="rId3" cstate="print">
            <a:lum bright="14000" contrast="14000"/>
            <a:extLst>
              <a:ext uri="{28A0092B-C50C-407E-A947-70E740481C1C}">
                <a14:useLocalDpi xmlns:a14="http://schemas.microsoft.com/office/drawing/2010/main" xmlns="" val="0"/>
              </a:ext>
            </a:extLst>
          </a:blip>
          <a:srcRect/>
          <a:stretch>
            <a:fillRect/>
          </a:stretch>
        </p:blipFill>
        <p:spPr bwMode="auto">
          <a:xfrm>
            <a:off x="6238875" y="1600200"/>
            <a:ext cx="2447925" cy="437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757983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標題 1"/>
          <p:cNvSpPr>
            <a:spLocks noGrp="1"/>
          </p:cNvSpPr>
          <p:nvPr>
            <p:ph type="title"/>
          </p:nvPr>
        </p:nvSpPr>
        <p:spPr/>
        <p:txBody>
          <a:bodyPr/>
          <a:lstStyle/>
          <a:p>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6.</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 幼兒</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保育科 </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 </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學習內容</a:t>
            </a:r>
          </a:p>
        </p:txBody>
      </p:sp>
      <p:sp>
        <p:nvSpPr>
          <p:cNvPr id="94211" name="內容版面配置區 2"/>
          <p:cNvSpPr>
            <a:spLocks noGrp="1"/>
          </p:cNvSpPr>
          <p:nvPr>
            <p:ph idx="1"/>
          </p:nvPr>
        </p:nvSpPr>
        <p:spPr/>
        <p:txBody>
          <a:bodyPr/>
          <a:lstStyle/>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嬰幼兒發展專業知能</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嬰幼兒健康照顧</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嬰幼兒學習</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托育服務專業素養</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兒童產業服務、經營與行銷</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校外參觀、見習、實習</a:t>
            </a:r>
          </a:p>
        </p:txBody>
      </p:sp>
    </p:spTree>
    <p:extLst>
      <p:ext uri="{BB962C8B-B14F-4D97-AF65-F5344CB8AC3E}">
        <p14:creationId xmlns:p14="http://schemas.microsoft.com/office/powerpoint/2010/main" xmlns="" val="11815529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a:xfrm>
            <a:off x="1331913" y="585788"/>
            <a:ext cx="7380287" cy="4859337"/>
          </a:xfrm>
        </p:spPr>
        <p:txBody>
          <a:bodyPr/>
          <a:lstStyle/>
          <a:p>
            <a:pPr marL="0" indent="0" eaLnBrk="1" hangingPunct="1">
              <a:buClr>
                <a:srgbClr val="FF3399"/>
              </a:buClr>
              <a:buFontTx/>
              <a:buNone/>
            </a:pPr>
            <a:r>
              <a:rPr lang="zh-TW" altLang="en-US" sz="3600" b="1" dirty="0">
                <a:latin typeface="標楷體" panose="03000509000000000000" pitchFamily="65" charset="-120"/>
                <a:ea typeface="標楷體" panose="03000509000000000000" pitchFamily="65" charset="-120"/>
                <a:cs typeface="Arial Unicode MS" panose="020B0604020202020204" pitchFamily="34" charset="-120"/>
              </a:rPr>
              <a:t>五專幼兒保育</a:t>
            </a:r>
            <a:r>
              <a:rPr lang="zh-TW" altLang="en-US" sz="3600" b="1" dirty="0" smtClean="0">
                <a:latin typeface="標楷體" panose="03000509000000000000" pitchFamily="65" charset="-120"/>
                <a:ea typeface="標楷體" panose="03000509000000000000" pitchFamily="65" charset="-120"/>
                <a:cs typeface="Arial Unicode MS" panose="020B0604020202020204" pitchFamily="34" charset="-120"/>
              </a:rPr>
              <a:t>科</a:t>
            </a:r>
            <a:r>
              <a:rPr lang="en-US" altLang="zh-TW" sz="3600"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sz="3600" b="1" dirty="0" smtClean="0">
                <a:latin typeface="標楷體" panose="03000509000000000000" pitchFamily="65" charset="-120"/>
                <a:ea typeface="標楷體" panose="03000509000000000000" pitchFamily="65" charset="-120"/>
                <a:cs typeface="Arial Unicode MS" panose="020B0604020202020204" pitchFamily="34" charset="-120"/>
              </a:rPr>
              <a:t>就業</a:t>
            </a:r>
            <a:r>
              <a:rPr lang="zh-TW" altLang="en-US" sz="3600" b="1" dirty="0">
                <a:latin typeface="標楷體" panose="03000509000000000000" pitchFamily="65" charset="-120"/>
                <a:ea typeface="標楷體" panose="03000509000000000000" pitchFamily="65" charset="-120"/>
                <a:cs typeface="Arial Unicode MS" panose="020B0604020202020204" pitchFamily="34" charset="-120"/>
              </a:rPr>
              <a:t>選擇</a:t>
            </a:r>
            <a:endParaRPr lang="en-US" altLang="zh-TW" sz="3600" dirty="0" smtClean="0">
              <a:solidFill>
                <a:srgbClr val="0070C0"/>
              </a:solidFill>
            </a:endParaRPr>
          </a:p>
          <a:p>
            <a:pPr lvl="1" eaLnBrk="1" hangingPunct="1">
              <a:buClr>
                <a:srgbClr val="FF3399"/>
              </a:buClr>
              <a:buFont typeface="Wingdings" panose="05000000000000000000" pitchFamily="2" charset="2"/>
              <a:buChar char="Ø"/>
            </a:pPr>
            <a:r>
              <a:rPr lang="zh-TW" altLang="en-US" sz="2600" dirty="0" smtClean="0"/>
              <a:t>兒童教保人員</a:t>
            </a:r>
            <a:endParaRPr lang="en-US" altLang="zh-TW" sz="2600" dirty="0" smtClean="0"/>
          </a:p>
          <a:p>
            <a:pPr lvl="1" eaLnBrk="1" hangingPunct="1">
              <a:buClr>
                <a:srgbClr val="FF3399"/>
              </a:buClr>
              <a:buFont typeface="Wingdings" panose="05000000000000000000" pitchFamily="2" charset="2"/>
              <a:buChar char="Ø"/>
            </a:pPr>
            <a:r>
              <a:rPr lang="zh-TW" altLang="en-US" sz="2600" dirty="0" smtClean="0"/>
              <a:t>兒童才藝人員</a:t>
            </a:r>
          </a:p>
          <a:p>
            <a:pPr lvl="1" eaLnBrk="1" hangingPunct="1">
              <a:buClr>
                <a:srgbClr val="FF3399"/>
              </a:buClr>
              <a:buFont typeface="Wingdings" panose="05000000000000000000" pitchFamily="2" charset="2"/>
              <a:buChar char="Ø"/>
            </a:pPr>
            <a:r>
              <a:rPr lang="zh-TW" altLang="en-US" sz="2600" dirty="0" smtClean="0"/>
              <a:t>兒童產業行銷人員</a:t>
            </a:r>
          </a:p>
        </p:txBody>
      </p:sp>
      <p:grpSp>
        <p:nvGrpSpPr>
          <p:cNvPr id="3" name="群組 2"/>
          <p:cNvGrpSpPr>
            <a:grpSpLocks/>
          </p:cNvGrpSpPr>
          <p:nvPr/>
        </p:nvGrpSpPr>
        <p:grpSpPr bwMode="auto">
          <a:xfrm>
            <a:off x="1330325" y="2852738"/>
            <a:ext cx="7343775" cy="2479675"/>
            <a:chOff x="1331913" y="3933825"/>
            <a:chExt cx="7343775" cy="2479675"/>
          </a:xfrm>
        </p:grpSpPr>
        <p:pic>
          <p:nvPicPr>
            <p:cNvPr id="29701" name="Picture 3" descr="北護-實習活動5，幼保系教保實習-"/>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913" y="3933825"/>
              <a:ext cx="3463925"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4" descr="弘光-幼兒保育系--實習生正為小朋友說台灣故事"/>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48263" y="3933825"/>
              <a:ext cx="3527425"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字方塊 5"/>
            <p:cNvSpPr txBox="1"/>
            <p:nvPr/>
          </p:nvSpPr>
          <p:spPr>
            <a:xfrm>
              <a:off x="1331913" y="6021387"/>
              <a:ext cx="3455988" cy="3921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lgn="l" eaLnBrk="0" hangingPunct="0">
                <a:defRPr kumimoji="1">
                  <a:solidFill>
                    <a:schemeClr val="tx1"/>
                  </a:solidFill>
                  <a:latin typeface="Arial" charset="0"/>
                  <a:ea typeface="新細明體" pitchFamily="18" charset="-120"/>
                </a:defRPr>
              </a:lvl1pPr>
              <a:lvl2pPr marL="742950" indent="-285750" algn="l" eaLnBrk="0" hangingPunct="0">
                <a:defRPr kumimoji="1">
                  <a:solidFill>
                    <a:schemeClr val="tx1"/>
                  </a:solidFill>
                  <a:latin typeface="Arial" charset="0"/>
                  <a:ea typeface="新細明體" pitchFamily="18" charset="-120"/>
                </a:defRPr>
              </a:lvl2pPr>
              <a:lvl3pPr marL="1143000" indent="-228600" algn="l" eaLnBrk="0" hangingPunct="0">
                <a:defRPr kumimoji="1">
                  <a:solidFill>
                    <a:schemeClr val="tx1"/>
                  </a:solidFill>
                  <a:latin typeface="Arial" charset="0"/>
                  <a:ea typeface="新細明體" pitchFamily="18" charset="-120"/>
                </a:defRPr>
              </a:lvl3pPr>
              <a:lvl4pPr marL="1600200" indent="-228600" algn="l" eaLnBrk="0" hangingPunct="0">
                <a:defRPr kumimoji="1">
                  <a:solidFill>
                    <a:schemeClr val="tx1"/>
                  </a:solidFill>
                  <a:latin typeface="Arial" charset="0"/>
                  <a:ea typeface="新細明體" pitchFamily="18" charset="-120"/>
                </a:defRPr>
              </a:lvl4pPr>
              <a:lvl5pPr marL="2057400" indent="-228600" algn="l"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sz="1800" dirty="0" smtClean="0">
                  <a:latin typeface="標楷體" pitchFamily="65" charset="-120"/>
                  <a:ea typeface="標楷體" pitchFamily="65" charset="-120"/>
                </a:rPr>
                <a:t>幼保系</a:t>
              </a:r>
              <a:r>
                <a:rPr lang="en-US" altLang="zh-TW" sz="1800" dirty="0" smtClean="0">
                  <a:latin typeface="標楷體" pitchFamily="65" charset="-120"/>
                  <a:ea typeface="標楷體" pitchFamily="65" charset="-120"/>
                </a:rPr>
                <a:t>-</a:t>
              </a:r>
              <a:r>
                <a:rPr lang="zh-TW" altLang="en-US" sz="1800" dirty="0" smtClean="0">
                  <a:latin typeface="標楷體" pitchFamily="65" charset="-120"/>
                  <a:ea typeface="標楷體" pitchFamily="65" charset="-120"/>
                </a:rPr>
                <a:t>教保實習</a:t>
              </a:r>
            </a:p>
          </p:txBody>
        </p:sp>
        <p:sp>
          <p:nvSpPr>
            <p:cNvPr id="2" name="文字方塊 5"/>
            <p:cNvSpPr txBox="1"/>
            <p:nvPr/>
          </p:nvSpPr>
          <p:spPr>
            <a:xfrm>
              <a:off x="5148263" y="6021387"/>
              <a:ext cx="3527425" cy="3921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lgn="l" eaLnBrk="0" hangingPunct="0">
                <a:defRPr kumimoji="1">
                  <a:solidFill>
                    <a:schemeClr val="tx1"/>
                  </a:solidFill>
                  <a:latin typeface="Arial" charset="0"/>
                  <a:ea typeface="新細明體" pitchFamily="18" charset="-120"/>
                </a:defRPr>
              </a:lvl1pPr>
              <a:lvl2pPr marL="742950" indent="-285750" algn="l" eaLnBrk="0" hangingPunct="0">
                <a:defRPr kumimoji="1">
                  <a:solidFill>
                    <a:schemeClr val="tx1"/>
                  </a:solidFill>
                  <a:latin typeface="Arial" charset="0"/>
                  <a:ea typeface="新細明體" pitchFamily="18" charset="-120"/>
                </a:defRPr>
              </a:lvl2pPr>
              <a:lvl3pPr marL="1143000" indent="-228600" algn="l" eaLnBrk="0" hangingPunct="0">
                <a:defRPr kumimoji="1">
                  <a:solidFill>
                    <a:schemeClr val="tx1"/>
                  </a:solidFill>
                  <a:latin typeface="Arial" charset="0"/>
                  <a:ea typeface="新細明體" pitchFamily="18" charset="-120"/>
                </a:defRPr>
              </a:lvl3pPr>
              <a:lvl4pPr marL="1600200" indent="-228600" algn="l" eaLnBrk="0" hangingPunct="0">
                <a:defRPr kumimoji="1">
                  <a:solidFill>
                    <a:schemeClr val="tx1"/>
                  </a:solidFill>
                  <a:latin typeface="Arial" charset="0"/>
                  <a:ea typeface="新細明體" pitchFamily="18" charset="-120"/>
                </a:defRPr>
              </a:lvl4pPr>
              <a:lvl5pPr marL="2057400" indent="-228600" algn="l"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sz="1800" smtClean="0">
                  <a:latin typeface="標楷體" pitchFamily="65" charset="-120"/>
                  <a:ea typeface="標楷體" pitchFamily="65" charset="-120"/>
                </a:rPr>
                <a:t>幼保系</a:t>
              </a:r>
              <a:r>
                <a:rPr lang="en-US" altLang="zh-TW" sz="1800" smtClean="0">
                  <a:latin typeface="標楷體" pitchFamily="65" charset="-120"/>
                  <a:ea typeface="標楷體" pitchFamily="65" charset="-120"/>
                </a:rPr>
                <a:t>-</a:t>
              </a:r>
              <a:r>
                <a:rPr lang="zh-TW" altLang="en-US" sz="1800" smtClean="0">
                  <a:latin typeface="標楷體" pitchFamily="65" charset="-120"/>
                  <a:ea typeface="標楷體" pitchFamily="65" charset="-120"/>
                </a:rPr>
                <a:t>教保實習</a:t>
              </a:r>
            </a:p>
          </p:txBody>
        </p:sp>
      </p:grpSp>
      <p:sp>
        <p:nvSpPr>
          <p:cNvPr id="29700" name="投影片編號版面配置區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fld id="{EA9A5569-E23B-4474-B72A-66CE5F4385BB}" type="slidenum">
              <a:rPr kumimoji="0" lang="en-US" altLang="zh-TW" sz="1000">
                <a:solidFill>
                  <a:srgbClr val="A7A399"/>
                </a:solidFill>
              </a:rPr>
              <a:pPr/>
              <a:t>42</a:t>
            </a:fld>
            <a:endParaRPr kumimoji="0" lang="en-US" altLang="zh-TW" sz="1000">
              <a:solidFill>
                <a:srgbClr val="A7A399"/>
              </a:solidFill>
            </a:endParaRPr>
          </a:p>
        </p:txBody>
      </p:sp>
    </p:spTree>
    <p:extLst>
      <p:ext uri="{BB962C8B-B14F-4D97-AF65-F5344CB8AC3E}">
        <p14:creationId xmlns:p14="http://schemas.microsoft.com/office/powerpoint/2010/main" xmlns="" val="3156768806"/>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a:spLocks noGrp="1"/>
          </p:cNvSpPr>
          <p:nvPr>
            <p:ph type="title"/>
          </p:nvPr>
        </p:nvSpPr>
        <p:spPr>
          <a:xfrm>
            <a:off x="179388" y="333375"/>
            <a:ext cx="8713787" cy="1143000"/>
          </a:xfrm>
        </p:spPr>
        <p:txBody>
          <a:bodyPr/>
          <a:lstStyle/>
          <a:p>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7.</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電機</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與電子工程科</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學習內容</a:t>
            </a:r>
          </a:p>
        </p:txBody>
      </p:sp>
      <p:sp>
        <p:nvSpPr>
          <p:cNvPr id="98307" name="內容版面配置區 2"/>
          <p:cNvSpPr>
            <a:spLocks noGrp="1"/>
          </p:cNvSpPr>
          <p:nvPr>
            <p:ph idx="1"/>
          </p:nvPr>
        </p:nvSpPr>
        <p:spPr/>
        <p:txBody>
          <a:bodyPr/>
          <a:lstStyle/>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電力工程領域</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控制工程領域</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光電工程領域</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計算機工程領域</a:t>
            </a:r>
            <a:endParaRPr lang="en-US" altLang="zh-TW" sz="2800" b="1" smtClean="0">
              <a:latin typeface="標楷體" panose="03000509000000000000" pitchFamily="65" charset="-120"/>
              <a:ea typeface="標楷體" panose="03000509000000000000" pitchFamily="65" charset="-120"/>
              <a:cs typeface="Arial Unicode MS" panose="020B0604020202020204" pitchFamily="34" charset="-120"/>
            </a:endParaRPr>
          </a:p>
          <a:p>
            <a:r>
              <a:rPr lang="zh-TW" altLang="en-US" sz="2800" b="1" smtClean="0">
                <a:latin typeface="標楷體" panose="03000509000000000000" pitchFamily="65" charset="-120"/>
                <a:ea typeface="標楷體" panose="03000509000000000000" pitchFamily="65" charset="-120"/>
                <a:cs typeface="Arial Unicode MS" panose="020B0604020202020204" pitchFamily="34" charset="-120"/>
              </a:rPr>
              <a:t>通訊工程領域</a:t>
            </a:r>
          </a:p>
        </p:txBody>
      </p:sp>
      <p:sp>
        <p:nvSpPr>
          <p:cNvPr id="6" name="圓角矩形 5"/>
          <p:cNvSpPr/>
          <p:nvPr/>
        </p:nvSpPr>
        <p:spPr>
          <a:xfrm>
            <a:off x="5860830" y="1600200"/>
            <a:ext cx="2825970" cy="2412000"/>
          </a:xfrm>
          <a:prstGeom prst="roundRect">
            <a:avLst/>
          </a:prstGeom>
          <a:blipFill rotWithShape="0">
            <a:blip r:embed="rId2" cstate="print"/>
            <a:stretch>
              <a:fillRect/>
            </a:stretch>
          </a:blipFill>
        </p:spPr>
        <p:style>
          <a:lnRef idx="2">
            <a:schemeClr val="dk1"/>
          </a:lnRef>
          <a:fillRef idx="1">
            <a:schemeClr val="lt1"/>
          </a:fillRef>
          <a:effectRef idx="0">
            <a:schemeClr val="dk1"/>
          </a:effectRef>
          <a:fontRef idx="minor">
            <a:schemeClr val="dk1"/>
          </a:fontRef>
        </p:style>
      </p:sp>
      <p:sp>
        <p:nvSpPr>
          <p:cNvPr id="7" name="圓角矩形 6"/>
          <p:cNvSpPr/>
          <p:nvPr/>
        </p:nvSpPr>
        <p:spPr>
          <a:xfrm>
            <a:off x="5860830" y="4136025"/>
            <a:ext cx="2825970" cy="2340000"/>
          </a:xfrm>
          <a:prstGeom prst="roundRect">
            <a:avLst/>
          </a:prstGeom>
          <a:blipFill rotWithShape="0">
            <a:blip r:embed="rId3" cstate="print"/>
            <a:stretch>
              <a:fillRect/>
            </a:stretch>
          </a:blipFill>
        </p:spPr>
        <p:style>
          <a:lnRef idx="2">
            <a:schemeClr val="dk1"/>
          </a:lnRef>
          <a:fillRef idx="1">
            <a:schemeClr val="lt1"/>
          </a:fillRef>
          <a:effectRef idx="0">
            <a:schemeClr val="dk1"/>
          </a:effectRef>
          <a:fontRef idx="minor">
            <a:schemeClr val="dk1"/>
          </a:fontRef>
        </p:style>
      </p:sp>
      <p:pic>
        <p:nvPicPr>
          <p:cNvPr id="8" name="Picture 8" descr="DSC03336"/>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75656" y="4293096"/>
            <a:ext cx="4030662" cy="24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902218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971550" y="765175"/>
            <a:ext cx="7380288" cy="4967288"/>
          </a:xfrm>
        </p:spPr>
        <p:txBody>
          <a:bodyPr/>
          <a:lstStyle/>
          <a:p>
            <a:pPr marL="0" indent="0" eaLnBrk="1" hangingPunct="1">
              <a:buClr>
                <a:srgbClr val="FF3399"/>
              </a:buClr>
              <a:buFontTx/>
              <a:buNone/>
            </a:pPr>
            <a:r>
              <a:rPr lang="zh-TW" altLang="en-US" b="1" dirty="0">
                <a:latin typeface="標楷體" panose="03000509000000000000" pitchFamily="65" charset="-120"/>
                <a:ea typeface="標楷體" panose="03000509000000000000" pitchFamily="65" charset="-120"/>
                <a:cs typeface="Arial Unicode MS" panose="020B0604020202020204" pitchFamily="34" charset="-120"/>
              </a:rPr>
              <a:t>五專電機與電子工程</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科</a:t>
            </a:r>
            <a:r>
              <a:rPr lang="en-US" altLang="zh-TW"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latin typeface="標楷體" panose="03000509000000000000" pitchFamily="65" charset="-120"/>
                <a:ea typeface="標楷體" panose="03000509000000000000" pitchFamily="65" charset="-120"/>
                <a:cs typeface="Arial Unicode MS" panose="020B0604020202020204" pitchFamily="34" charset="-120"/>
              </a:rPr>
              <a:t>就業</a:t>
            </a:r>
            <a:r>
              <a:rPr lang="zh-TW" altLang="en-US" b="1" dirty="0">
                <a:latin typeface="標楷體" panose="03000509000000000000" pitchFamily="65" charset="-120"/>
                <a:ea typeface="標楷體" panose="03000509000000000000" pitchFamily="65" charset="-120"/>
                <a:cs typeface="Arial Unicode MS" panose="020B0604020202020204" pitchFamily="34" charset="-120"/>
              </a:rPr>
              <a:t>選擇</a:t>
            </a:r>
            <a:endParaRPr lang="en-US" altLang="zh-TW" dirty="0" smtClean="0">
              <a:solidFill>
                <a:srgbClr val="0070C0"/>
              </a:solidFill>
            </a:endParaRPr>
          </a:p>
          <a:p>
            <a:pPr lvl="1" eaLnBrk="1" hangingPunct="1">
              <a:spcBef>
                <a:spcPct val="10000"/>
              </a:spcBef>
              <a:buFont typeface="Wingdings" panose="05000000000000000000" pitchFamily="2" charset="2"/>
              <a:buChar char="Ø"/>
            </a:pPr>
            <a:r>
              <a:rPr lang="zh-TW" altLang="en-US" sz="2600" dirty="0" smtClean="0"/>
              <a:t>電子與電機工程科可分別就電力工程、控制工程、光電工程、計算機工程及通訊工程等領域選擇就業方向。</a:t>
            </a:r>
            <a:endParaRPr lang="en-US" altLang="zh-TW" sz="2600" dirty="0" smtClean="0"/>
          </a:p>
          <a:p>
            <a:pPr lvl="1" eaLnBrk="1" hangingPunct="1">
              <a:spcBef>
                <a:spcPct val="10000"/>
              </a:spcBef>
              <a:buFont typeface="Wingdings" panose="05000000000000000000" pitchFamily="2" charset="2"/>
              <a:buChar char="Ø"/>
            </a:pPr>
            <a:r>
              <a:rPr lang="zh-TW" altLang="en-US" sz="2600" dirty="0" smtClean="0"/>
              <a:t>國營企業或民間公司之工程師。</a:t>
            </a:r>
          </a:p>
        </p:txBody>
      </p:sp>
      <p:grpSp>
        <p:nvGrpSpPr>
          <p:cNvPr id="2" name="群組 1"/>
          <p:cNvGrpSpPr>
            <a:grpSpLocks/>
          </p:cNvGrpSpPr>
          <p:nvPr/>
        </p:nvGrpSpPr>
        <p:grpSpPr bwMode="auto">
          <a:xfrm>
            <a:off x="755650" y="3252788"/>
            <a:ext cx="7561263" cy="2552700"/>
            <a:chOff x="1116013" y="3573463"/>
            <a:chExt cx="7561262" cy="2552700"/>
          </a:xfrm>
        </p:grpSpPr>
        <p:pic>
          <p:nvPicPr>
            <p:cNvPr id="32773" name="Picture 3" descr="機器人社-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6013" y="3573463"/>
              <a:ext cx="3795712"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4" descr="機器人社-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48263" y="3573463"/>
              <a:ext cx="3529012"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2772" name="投影片編號版面配置區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fld id="{A7FF6479-6950-43C5-8611-E9D19578F744}" type="slidenum">
              <a:rPr kumimoji="0" lang="en-US" altLang="zh-TW" sz="1000">
                <a:solidFill>
                  <a:srgbClr val="A7A399"/>
                </a:solidFill>
              </a:rPr>
              <a:pPr/>
              <a:t>44</a:t>
            </a:fld>
            <a:endParaRPr kumimoji="0" lang="en-US" altLang="zh-TW" sz="1000">
              <a:solidFill>
                <a:srgbClr val="A7A399"/>
              </a:solidFill>
            </a:endParaRPr>
          </a:p>
        </p:txBody>
      </p:sp>
    </p:spTree>
    <p:extLst>
      <p:ext uri="{BB962C8B-B14F-4D97-AF65-F5344CB8AC3E}">
        <p14:creationId xmlns:p14="http://schemas.microsoft.com/office/powerpoint/2010/main" xmlns="" val="376278546"/>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71550" y="714356"/>
            <a:ext cx="7138988" cy="1000131"/>
          </a:xfrm>
        </p:spPr>
        <p:txBody>
          <a:bodyPr>
            <a:noAutofit/>
          </a:bodyPr>
          <a:lstStyle/>
          <a:p>
            <a:pPr eaLnBrk="1" fontAlgn="auto" hangingPunct="1">
              <a:spcAft>
                <a:spcPts val="0"/>
              </a:spcAft>
              <a:defRPr/>
            </a:pPr>
            <a:r>
              <a:rPr lang="en-US" altLang="zh-TW" b="1" dirty="0" smtClean="0">
                <a:solidFill>
                  <a:srgbClr val="002060"/>
                </a:solidFill>
                <a:latin typeface="+mn-ea"/>
                <a:ea typeface="+mn-ea"/>
              </a:rPr>
              <a:t>8.</a:t>
            </a:r>
            <a:r>
              <a:rPr lang="zh-TW" altLang="en-US" b="1" dirty="0" smtClean="0">
                <a:solidFill>
                  <a:srgbClr val="002060"/>
                </a:solidFill>
                <a:latin typeface="+mn-ea"/>
                <a:ea typeface="+mn-ea"/>
              </a:rPr>
              <a:t>資訊</a:t>
            </a:r>
            <a:r>
              <a:rPr lang="zh-TW" altLang="en-US" b="1" dirty="0" smtClean="0">
                <a:solidFill>
                  <a:srgbClr val="002060"/>
                </a:solidFill>
              </a:rPr>
              <a:t>管理科</a:t>
            </a:r>
            <a:r>
              <a:rPr lang="en-US" altLang="zh-TW" b="1" dirty="0" smtClean="0">
                <a:solidFill>
                  <a:srgbClr val="002060"/>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b="1" dirty="0" smtClean="0">
                <a:solidFill>
                  <a:srgbClr val="002060"/>
                </a:solidFill>
              </a:rPr>
              <a:t>學習內容</a:t>
            </a:r>
            <a:r>
              <a:rPr lang="en-US" altLang="zh-TW" dirty="0" smtClean="0">
                <a:solidFill>
                  <a:srgbClr val="0070C0"/>
                </a:solidFill>
              </a:rPr>
              <a:t/>
            </a:r>
            <a:br>
              <a:rPr lang="en-US" altLang="zh-TW" dirty="0" smtClean="0">
                <a:solidFill>
                  <a:srgbClr val="0070C0"/>
                </a:solidFill>
              </a:rPr>
            </a:br>
            <a:endParaRPr lang="zh-TW" altLang="zh-TW" b="1" dirty="0" smtClean="0">
              <a:solidFill>
                <a:srgbClr val="C00000"/>
              </a:solidFill>
            </a:endParaRPr>
          </a:p>
        </p:txBody>
      </p:sp>
      <p:sp>
        <p:nvSpPr>
          <p:cNvPr id="34819" name="Rectangle 3"/>
          <p:cNvSpPr>
            <a:spLocks noGrp="1" noChangeArrowheads="1"/>
          </p:cNvSpPr>
          <p:nvPr>
            <p:ph idx="1"/>
          </p:nvPr>
        </p:nvSpPr>
        <p:spPr>
          <a:xfrm>
            <a:off x="1331913" y="1628800"/>
            <a:ext cx="7138987" cy="4321150"/>
          </a:xfrm>
        </p:spPr>
        <p:txBody>
          <a:bodyPr/>
          <a:lstStyle/>
          <a:p>
            <a:pPr lvl="1" eaLnBrk="1" hangingPunct="1">
              <a:buFont typeface="Wingdings" panose="05000000000000000000" pitchFamily="2" charset="2"/>
              <a:buChar char="Ø"/>
            </a:pPr>
            <a:r>
              <a:rPr lang="zh-TW" altLang="en-US" sz="3000" dirty="0" smtClean="0"/>
              <a:t>基礎資訊技術、商業與管理知識</a:t>
            </a:r>
            <a:endParaRPr lang="en-US" altLang="zh-TW" sz="3000" dirty="0" smtClean="0"/>
          </a:p>
          <a:p>
            <a:pPr lvl="1" eaLnBrk="1" hangingPunct="1">
              <a:buFont typeface="Wingdings" panose="05000000000000000000" pitchFamily="2" charset="2"/>
              <a:buChar char="Ø"/>
            </a:pPr>
            <a:r>
              <a:rPr lang="zh-TW" altLang="en-US" sz="3000" dirty="0" smtClean="0"/>
              <a:t>依照產業需求設置專業模組課程</a:t>
            </a:r>
            <a:endParaRPr lang="en-US" altLang="zh-TW" sz="3000" dirty="0" smtClean="0"/>
          </a:p>
          <a:p>
            <a:pPr marL="0" indent="0" eaLnBrk="1" hangingPunct="1">
              <a:buClr>
                <a:srgbClr val="FF3399"/>
              </a:buClr>
              <a:buFontTx/>
              <a:buNone/>
            </a:pPr>
            <a:endParaRPr lang="zh-TW" altLang="en-US" sz="3000" dirty="0" smtClean="0"/>
          </a:p>
        </p:txBody>
      </p:sp>
      <p:sp>
        <p:nvSpPr>
          <p:cNvPr id="34820" name="投影片編號版面配置區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fld id="{BA61B6DE-C0E1-44B2-BA0E-A388923E2838}" type="slidenum">
              <a:rPr kumimoji="0" lang="en-US" altLang="zh-TW" sz="1000">
                <a:solidFill>
                  <a:srgbClr val="A7A399"/>
                </a:solidFill>
              </a:rPr>
              <a:pPr/>
              <a:t>45</a:t>
            </a:fld>
            <a:endParaRPr kumimoji="0" lang="en-US" altLang="zh-TW" sz="1000">
              <a:solidFill>
                <a:srgbClr val="A7A399"/>
              </a:solidFill>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03685" y="3789375"/>
            <a:ext cx="3297721" cy="21946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圖片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84502" y="3819046"/>
            <a:ext cx="3299748" cy="2196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3950917172"/>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935038" y="836613"/>
            <a:ext cx="7416800" cy="3743325"/>
          </a:xfrm>
        </p:spPr>
        <p:txBody>
          <a:bodyPr/>
          <a:lstStyle/>
          <a:p>
            <a:pPr marL="0" indent="0" eaLnBrk="1" hangingPunct="1">
              <a:buClr>
                <a:srgbClr val="FF3399"/>
              </a:buClr>
              <a:buFontTx/>
              <a:buNone/>
            </a:pPr>
            <a:r>
              <a:rPr lang="zh-TW" altLang="en-US" sz="3600" b="1" dirty="0" smtClean="0"/>
              <a:t>五專資訊管理科</a:t>
            </a:r>
            <a:r>
              <a:rPr lang="en-US" altLang="zh-TW" sz="3600" b="1" dirty="0" smtClean="0">
                <a:latin typeface="標楷體" panose="03000509000000000000" pitchFamily="65" charset="-120"/>
                <a:ea typeface="標楷體" panose="03000509000000000000" pitchFamily="65" charset="-120"/>
                <a:cs typeface="Arial Unicode MS" panose="020B0604020202020204" pitchFamily="34" charset="-120"/>
              </a:rPr>
              <a:t>--</a:t>
            </a:r>
            <a:r>
              <a:rPr lang="zh-TW" altLang="en-US" sz="3600" b="1" dirty="0" smtClean="0"/>
              <a:t>就業選擇</a:t>
            </a:r>
            <a:endParaRPr lang="en-US" altLang="zh-TW" sz="3600" b="1" dirty="0" smtClean="0"/>
          </a:p>
          <a:p>
            <a:pPr lvl="1" eaLnBrk="1" hangingPunct="1">
              <a:spcBef>
                <a:spcPct val="15000"/>
              </a:spcBef>
              <a:buFont typeface="Wingdings" panose="05000000000000000000" pitchFamily="2" charset="2"/>
              <a:buChar char="Ø"/>
            </a:pPr>
            <a:r>
              <a:rPr lang="zh-TW" altLang="en-US" sz="2600" dirty="0" smtClean="0"/>
              <a:t>程式設計師</a:t>
            </a:r>
          </a:p>
          <a:p>
            <a:pPr lvl="1" eaLnBrk="1" hangingPunct="1">
              <a:spcBef>
                <a:spcPct val="15000"/>
              </a:spcBef>
              <a:buFont typeface="Wingdings" panose="05000000000000000000" pitchFamily="2" charset="2"/>
              <a:buChar char="Ø"/>
            </a:pPr>
            <a:r>
              <a:rPr lang="zh-TW" altLang="en-US" sz="2600" dirty="0" smtClean="0"/>
              <a:t>網路工程師</a:t>
            </a:r>
          </a:p>
          <a:p>
            <a:pPr lvl="1" eaLnBrk="1" hangingPunct="1">
              <a:spcBef>
                <a:spcPct val="15000"/>
              </a:spcBef>
              <a:buFont typeface="Wingdings" panose="05000000000000000000" pitchFamily="2" charset="2"/>
              <a:buChar char="Ø"/>
            </a:pPr>
            <a:r>
              <a:rPr lang="zh-TW" altLang="en-US" sz="2600" dirty="0" smtClean="0"/>
              <a:t>多媒體與網站設計師</a:t>
            </a:r>
          </a:p>
          <a:p>
            <a:pPr lvl="1" eaLnBrk="1" hangingPunct="1">
              <a:spcBef>
                <a:spcPct val="15000"/>
              </a:spcBef>
              <a:buFont typeface="Wingdings" panose="05000000000000000000" pitchFamily="2" charset="2"/>
              <a:buChar char="Ø"/>
            </a:pPr>
            <a:r>
              <a:rPr lang="zh-TW" altLang="en-US" sz="2600" dirty="0" smtClean="0"/>
              <a:t>行動軟體設計人員</a:t>
            </a:r>
          </a:p>
        </p:txBody>
      </p:sp>
      <p:pic>
        <p:nvPicPr>
          <p:cNvPr id="35843" name="Picture 3" descr="樹德-資訊管理系-授課情形"/>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66746" y="3548350"/>
            <a:ext cx="3953254" cy="28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投影片編號版面配置區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fld id="{70432FDE-F0D7-49D5-927C-A9D8ED84259C}" type="slidenum">
              <a:rPr kumimoji="0" lang="en-US" altLang="zh-TW" sz="1000">
                <a:solidFill>
                  <a:srgbClr val="A7A399"/>
                </a:solidFill>
              </a:rPr>
              <a:pPr/>
              <a:t>46</a:t>
            </a:fld>
            <a:endParaRPr kumimoji="0" lang="en-US" altLang="zh-TW" sz="1000">
              <a:solidFill>
                <a:srgbClr val="A7A399"/>
              </a:solidFill>
            </a:endParaRPr>
          </a:p>
        </p:txBody>
      </p:sp>
    </p:spTree>
    <p:extLst>
      <p:ext uri="{BB962C8B-B14F-4D97-AF65-F5344CB8AC3E}">
        <p14:creationId xmlns:p14="http://schemas.microsoft.com/office/powerpoint/2010/main" xmlns="" val="399423301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圖片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822825"/>
            <a:ext cx="9344025"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內容版面配置區 2"/>
          <p:cNvSpPr>
            <a:spLocks noGrp="1"/>
          </p:cNvSpPr>
          <p:nvPr>
            <p:ph idx="1"/>
          </p:nvPr>
        </p:nvSpPr>
        <p:spPr>
          <a:xfrm>
            <a:off x="357158" y="1714487"/>
            <a:ext cx="8431242" cy="3705237"/>
          </a:xfrm>
        </p:spPr>
        <p:txBody>
          <a:bodyPr/>
          <a:lstStyle/>
          <a:p>
            <a:pPr eaLnBrk="1" hangingPunct="1"/>
            <a:r>
              <a:rPr lang="zh-TW" altLang="en-US" sz="3600" b="1" dirty="0" smtClean="0">
                <a:solidFill>
                  <a:srgbClr val="0000CC"/>
                </a:solidFill>
                <a:latin typeface="標楷體" panose="03000509000000000000" pitchFamily="65" charset="-120"/>
                <a:ea typeface="標楷體" panose="03000509000000000000" pitchFamily="65" charset="-120"/>
              </a:rPr>
              <a:t>未來將面臨首次的生涯選擇，孩子們會感到困惑與憂慮是正常的。</a:t>
            </a:r>
            <a:endParaRPr lang="en-US" altLang="zh-TW" sz="3600" b="1" dirty="0" smtClean="0">
              <a:solidFill>
                <a:srgbClr val="0000CC"/>
              </a:solidFill>
              <a:latin typeface="標楷體" panose="03000509000000000000" pitchFamily="65" charset="-120"/>
              <a:ea typeface="標楷體" panose="03000509000000000000" pitchFamily="65" charset="-120"/>
            </a:endParaRPr>
          </a:p>
          <a:p>
            <a:pPr eaLnBrk="1" hangingPunct="1"/>
            <a:r>
              <a:rPr lang="zh-TW" altLang="en-US" sz="3600" b="1" dirty="0" smtClean="0">
                <a:solidFill>
                  <a:srgbClr val="C00000"/>
                </a:solidFill>
              </a:rPr>
              <a:t>面對孩子們人生的第一個選擇</a:t>
            </a:r>
            <a:endParaRPr lang="en-US" altLang="zh-TW" sz="3600" b="1" dirty="0" smtClean="0">
              <a:solidFill>
                <a:srgbClr val="C00000"/>
              </a:solidFill>
            </a:endParaRPr>
          </a:p>
          <a:p>
            <a:pPr eaLnBrk="1" hangingPunct="1"/>
            <a:r>
              <a:rPr lang="zh-TW" altLang="en-US" sz="3600" b="1" dirty="0" smtClean="0">
                <a:solidFill>
                  <a:srgbClr val="0000CC"/>
                </a:solidFill>
                <a:latin typeface="標楷體" panose="03000509000000000000" pitchFamily="65" charset="-120"/>
                <a:ea typeface="標楷體" panose="03000509000000000000" pitchFamily="65" charset="-120"/>
              </a:rPr>
              <a:t>衷心期盼家長</a:t>
            </a:r>
            <a:r>
              <a:rPr lang="zh-TW" altLang="en-US" sz="3600" b="1" dirty="0" smtClean="0">
                <a:solidFill>
                  <a:srgbClr val="C00000"/>
                </a:solidFill>
              </a:rPr>
              <a:t>：</a:t>
            </a:r>
            <a:r>
              <a:rPr lang="zh-TW" altLang="en-US" sz="3600" b="1" dirty="0" smtClean="0">
                <a:solidFill>
                  <a:srgbClr val="0000CC"/>
                </a:solidFill>
              </a:rPr>
              <a:t>平日多觀察您的寶貝！</a:t>
            </a:r>
            <a:endParaRPr lang="en-US" altLang="zh-TW" sz="3600" b="1" dirty="0" smtClean="0">
              <a:solidFill>
                <a:srgbClr val="0000CC"/>
              </a:solidFill>
              <a:latin typeface="標楷體" panose="03000509000000000000" pitchFamily="65" charset="-120"/>
              <a:ea typeface="標楷體" panose="03000509000000000000" pitchFamily="65" charset="-120"/>
            </a:endParaRPr>
          </a:p>
          <a:p>
            <a:pPr eaLnBrk="1" hangingPunct="1"/>
            <a:endParaRPr lang="zh-TW" altLang="en-US" dirty="0" smtClean="0"/>
          </a:p>
        </p:txBody>
      </p:sp>
      <p:sp>
        <p:nvSpPr>
          <p:cNvPr id="8" name="矩形 7"/>
          <p:cNvSpPr>
            <a:spLocks noChangeArrowheads="1"/>
          </p:cNvSpPr>
          <p:nvPr/>
        </p:nvSpPr>
        <p:spPr bwMode="auto">
          <a:xfrm>
            <a:off x="1417638" y="561975"/>
            <a:ext cx="6316662" cy="707886"/>
          </a:xfrm>
          <a:prstGeom prst="rect">
            <a:avLst/>
          </a:prstGeom>
          <a:noFill/>
          <a:ln>
            <a:noFill/>
          </a:ln>
          <a:extLst/>
        </p:spPr>
        <p:txBody>
          <a:bodyPr>
            <a:spAutoFit/>
          </a:bodyPr>
          <a:lstStyle/>
          <a:p>
            <a:pPr algn="ctr" fontAlgn="auto">
              <a:spcBef>
                <a:spcPts val="0"/>
              </a:spcBef>
              <a:spcAft>
                <a:spcPts val="0"/>
              </a:spcAft>
              <a:defRPr/>
            </a:pPr>
            <a:endParaRPr kumimoji="0" lang="zh-TW" altLang="en-US" sz="4000" b="1" dirty="0">
              <a:solidFill>
                <a:schemeClr val="accent2">
                  <a:lumMod val="75000"/>
                </a:schemeClr>
              </a:solidFill>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lvl1pPr eaLnBrk="0" hangingPunct="0">
              <a:defRPr kumimoji="1" sz="2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2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2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2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2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200">
                <a:solidFill>
                  <a:schemeClr val="tx1"/>
                </a:solidFill>
                <a:latin typeface="Arial" panose="020B0604020202020204" pitchFamily="34" charset="0"/>
                <a:ea typeface="新細明體" panose="02020500000000000000" pitchFamily="18" charset="-120"/>
              </a:defRPr>
            </a:lvl9pPr>
          </a:lstStyle>
          <a:p>
            <a:pPr eaLnBrk="1" hangingPunct="1"/>
            <a:fld id="{FB3145EA-2510-4560-9888-36A5E53743DD}" type="slidenum">
              <a:rPr kumimoji="0" lang="zh-TW" altLang="en-US" sz="1200">
                <a:solidFill>
                  <a:srgbClr val="898989"/>
                </a:solidFill>
                <a:latin typeface="Calibri" panose="020F0502020204030204" pitchFamily="34" charset="0"/>
              </a:rPr>
              <a:pPr eaLnBrk="1" hangingPunct="1"/>
              <a:t>47</a:t>
            </a:fld>
            <a:endParaRPr kumimoji="0" lang="zh-TW"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xmlns="" val="10690475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4294967295"/>
          </p:nvPr>
        </p:nvSpPr>
        <p:spPr>
          <a:xfrm>
            <a:off x="357158" y="571480"/>
            <a:ext cx="8358246" cy="5411807"/>
          </a:xfrm>
        </p:spPr>
        <p:txBody>
          <a:bodyPr/>
          <a:lstStyle/>
          <a:p>
            <a:r>
              <a:rPr lang="zh-TW" altLang="en-US" b="1" dirty="0" smtClean="0">
                <a:solidFill>
                  <a:srgbClr val="C00000"/>
                </a:solidFill>
              </a:rPr>
              <a:t>在平常日常生活中，如果您的寶貝</a:t>
            </a:r>
            <a:r>
              <a:rPr lang="en-US" altLang="zh-TW" b="1" dirty="0" smtClean="0">
                <a:solidFill>
                  <a:srgbClr val="C00000"/>
                </a:solidFill>
              </a:rPr>
              <a:t>-----</a:t>
            </a:r>
          </a:p>
          <a:p>
            <a:pPr lvl="0"/>
            <a:r>
              <a:rPr lang="zh-TW" altLang="en-US" sz="2800" b="1" dirty="0" smtClean="0">
                <a:solidFill>
                  <a:srgbClr val="0000CC"/>
                </a:solidFill>
                <a:latin typeface="標楷體" pitchFamily="65" charset="-120"/>
                <a:ea typeface="標楷體" pitchFamily="65" charset="-120"/>
              </a:rPr>
              <a:t>喜歡研究與安裝數位（</a:t>
            </a:r>
            <a:r>
              <a:rPr lang="en-US" sz="2800" b="1" dirty="0" err="1" smtClean="0">
                <a:solidFill>
                  <a:srgbClr val="0000CC"/>
                </a:solidFill>
                <a:latin typeface="標楷體" pitchFamily="65" charset="-120"/>
                <a:ea typeface="標楷體" pitchFamily="65" charset="-120"/>
              </a:rPr>
              <a:t>3C</a:t>
            </a:r>
            <a:r>
              <a:rPr lang="zh-TW" altLang="en-US" sz="2800" b="1" dirty="0" smtClean="0">
                <a:solidFill>
                  <a:srgbClr val="0000CC"/>
                </a:solidFill>
                <a:latin typeface="標楷體" pitchFamily="65" charset="-120"/>
                <a:ea typeface="標楷體" pitchFamily="65" charset="-120"/>
              </a:rPr>
              <a:t>）產品、或修理與拆解數位娛樂家電用品</a:t>
            </a:r>
            <a:r>
              <a:rPr lang="zh-TW" altLang="en-US" sz="2800" dirty="0" smtClean="0">
                <a:solidFill>
                  <a:srgbClr val="0000CC"/>
                </a:solidFill>
                <a:latin typeface="標楷體" pitchFamily="65" charset="-120"/>
                <a:ea typeface="標楷體" pitchFamily="65" charset="-120"/>
              </a:rPr>
              <a:t>，如遊戲機、筆記型電腦、音響、電視機等</a:t>
            </a:r>
          </a:p>
          <a:p>
            <a:pPr lvl="0"/>
            <a:r>
              <a:rPr lang="zh-TW" altLang="en-US" sz="2800" b="1" dirty="0" smtClean="0">
                <a:solidFill>
                  <a:srgbClr val="0000CC"/>
                </a:solidFill>
                <a:latin typeface="標楷體" pitchFamily="65" charset="-120"/>
                <a:ea typeface="標楷體" pitchFamily="65" charset="-120"/>
              </a:rPr>
              <a:t>喜歡參觀資訊展</a:t>
            </a:r>
          </a:p>
          <a:p>
            <a:pPr lvl="0"/>
            <a:r>
              <a:rPr lang="zh-TW" altLang="en-US" sz="2800" b="1" dirty="0" smtClean="0">
                <a:solidFill>
                  <a:srgbClr val="0000CC"/>
                </a:solidFill>
                <a:latin typeface="標楷體" pitchFamily="65" charset="-120"/>
                <a:ea typeface="標楷體" pitchFamily="65" charset="-120"/>
              </a:rPr>
              <a:t>對研究智慧型或對自動控制產品具好奇心及興趣者</a:t>
            </a:r>
          </a:p>
          <a:p>
            <a:r>
              <a:rPr lang="zh-TW" altLang="en-US" sz="2800" dirty="0" smtClean="0">
                <a:solidFill>
                  <a:srgbClr val="002060"/>
                </a:solidFill>
                <a:latin typeface="標楷體" pitchFamily="65" charset="-120"/>
                <a:ea typeface="標楷體" pitchFamily="65" charset="-120"/>
              </a:rPr>
              <a:t>也許，就適合</a:t>
            </a:r>
            <a:r>
              <a:rPr lang="zh-TW" altLang="en-US" sz="2800" b="1" dirty="0" smtClean="0">
                <a:solidFill>
                  <a:srgbClr val="C00000"/>
                </a:solidFill>
                <a:latin typeface="標楷體" panose="03000509000000000000" pitchFamily="65" charset="-120"/>
                <a:ea typeface="標楷體" panose="03000509000000000000" pitchFamily="65" charset="-120"/>
                <a:cs typeface="Arial Unicode MS" panose="020B0604020202020204" pitchFamily="34" charset="-120"/>
              </a:rPr>
              <a:t>電機與電子工程科</a:t>
            </a:r>
            <a:endParaRPr lang="en-US" altLang="zh-TW" sz="2800" b="1" dirty="0" smtClean="0">
              <a:solidFill>
                <a:srgbClr val="C00000"/>
              </a:solidFill>
              <a:latin typeface="標楷體" pitchFamily="65" charset="-120"/>
              <a:ea typeface="標楷體" pitchFamily="65" charset="-120"/>
            </a:endParaRPr>
          </a:p>
          <a:p>
            <a:endParaRPr lang="zh-TW" altLang="en-US" sz="2800" b="1" dirty="0" smtClean="0">
              <a:solidFill>
                <a:srgbClr val="C00000"/>
              </a:solidFill>
              <a:latin typeface="標楷體" pitchFamily="65" charset="-120"/>
              <a:ea typeface="標楷體" pitchFamily="65" charset="-120"/>
            </a:endParaRPr>
          </a:p>
          <a:p>
            <a:endParaRPr lang="zh-TW" altLang="en-US" dirty="0"/>
          </a:p>
        </p:txBody>
      </p:sp>
      <p:pic>
        <p:nvPicPr>
          <p:cNvPr id="3" name="Picture 8" descr="DSC03336"/>
          <p:cNvPicPr>
            <a:picLocks noChangeArrowheads="1"/>
          </p:cNvPicPr>
          <p:nvPr/>
        </p:nvPicPr>
        <p:blipFill>
          <a:blip r:embed="rId2" cstate="print"/>
          <a:srcRect/>
          <a:stretch>
            <a:fillRect/>
          </a:stretch>
        </p:blipFill>
        <p:spPr bwMode="auto">
          <a:xfrm>
            <a:off x="428596" y="4429132"/>
            <a:ext cx="4030663" cy="2124000"/>
          </a:xfrm>
          <a:prstGeom prst="rect">
            <a:avLst/>
          </a:prstGeom>
          <a:noFill/>
          <a:ln w="9525">
            <a:noFill/>
            <a:miter lim="800000"/>
            <a:headEnd/>
            <a:tailEnd/>
          </a:ln>
        </p:spPr>
      </p:pic>
      <p:pic>
        <p:nvPicPr>
          <p:cNvPr id="5" name="Picture 2" descr="http://www.csie.tpcu.edu.tw/ezfiles/7/1007/img/334/3.jpg"/>
          <p:cNvPicPr>
            <a:picLocks noChangeAspect="1" noChangeArrowheads="1"/>
          </p:cNvPicPr>
          <p:nvPr/>
        </p:nvPicPr>
        <p:blipFill>
          <a:blip r:embed="rId3" cstate="print"/>
          <a:srcRect/>
          <a:stretch>
            <a:fillRect/>
          </a:stretch>
        </p:blipFill>
        <p:spPr bwMode="auto">
          <a:xfrm>
            <a:off x="4572000" y="4429132"/>
            <a:ext cx="4193456" cy="2232000"/>
          </a:xfrm>
          <a:prstGeom prst="roundRect">
            <a:avLst>
              <a:gd name="adj" fmla="val 8594"/>
            </a:avLst>
          </a:prstGeom>
          <a:solidFill>
            <a:srgbClr val="FFFFFF">
              <a:shade val="85000"/>
            </a:srgbClr>
          </a:solidFill>
          <a:effectLst>
            <a:reflection blurRad="12700" stA="38000" endPos="28000" dist="5000" dir="5400000" sy="-100000" algn="bl" rotWithShape="0"/>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4294967295"/>
          </p:nvPr>
        </p:nvSpPr>
        <p:spPr>
          <a:xfrm>
            <a:off x="357158" y="571481"/>
            <a:ext cx="8501122" cy="5554682"/>
          </a:xfrm>
        </p:spPr>
        <p:txBody>
          <a:bodyPr/>
          <a:lstStyle/>
          <a:p>
            <a:pPr eaLnBrk="1" fontAlgn="auto" hangingPunct="1">
              <a:lnSpc>
                <a:spcPts val="4000"/>
              </a:lnSpc>
              <a:spcBef>
                <a:spcPts val="0"/>
              </a:spcBef>
              <a:spcAft>
                <a:spcPts val="0"/>
              </a:spcAft>
              <a:buClr>
                <a:srgbClr val="7030A0"/>
              </a:buClr>
              <a:buFont typeface="Arial" pitchFamily="34" charset="0"/>
              <a:buBlip>
                <a:blip r:embed="rId2"/>
              </a:buBlip>
              <a:defRPr/>
            </a:pPr>
            <a:r>
              <a:rPr lang="zh-TW" altLang="en-US" sz="3200" b="1" dirty="0" smtClean="0">
                <a:solidFill>
                  <a:srgbClr val="002060"/>
                </a:solidFill>
              </a:rPr>
              <a:t>在平常日常生活中，如果您的寶貝</a:t>
            </a:r>
            <a:r>
              <a:rPr lang="en-US" altLang="zh-TW" sz="3200" b="1" dirty="0" smtClean="0">
                <a:solidFill>
                  <a:srgbClr val="002060"/>
                </a:solidFill>
              </a:rPr>
              <a:t>-----</a:t>
            </a:r>
            <a:endParaRPr lang="en-US" altLang="zh-TW" sz="2800" b="1" dirty="0" smtClean="0">
              <a:solidFill>
                <a:srgbClr val="002060"/>
              </a:solidFill>
            </a:endParaRPr>
          </a:p>
          <a:p>
            <a:pPr eaLnBrk="1" fontAlgn="auto" hangingPunct="1">
              <a:lnSpc>
                <a:spcPts val="4000"/>
              </a:lnSpc>
              <a:spcBef>
                <a:spcPts val="0"/>
              </a:spcBef>
              <a:spcAft>
                <a:spcPts val="0"/>
              </a:spcAft>
              <a:buClr>
                <a:srgbClr val="7030A0"/>
              </a:buClr>
              <a:buFont typeface="Arial" pitchFamily="34" charset="0"/>
              <a:buBlip>
                <a:blip r:embed="rId2"/>
              </a:buBlip>
              <a:defRPr/>
            </a:pPr>
            <a:r>
              <a:rPr lang="zh-TW" altLang="en-US" sz="2800" b="1" dirty="0" smtClean="0">
                <a:solidFill>
                  <a:srgbClr val="0000CC"/>
                </a:solidFill>
                <a:latin typeface="標楷體" pitchFamily="65" charset="-120"/>
                <a:ea typeface="標楷體" pitchFamily="65" charset="-120"/>
              </a:rPr>
              <a:t>喜歡拆卸、組裝機械</a:t>
            </a:r>
            <a:r>
              <a:rPr lang="zh-TW" altLang="en-US" sz="2800" dirty="0" smtClean="0">
                <a:solidFill>
                  <a:srgbClr val="0000CC"/>
                </a:solidFill>
                <a:latin typeface="標楷體" pitchFamily="65" charset="-120"/>
                <a:ea typeface="標楷體" pitchFamily="65" charset="-120"/>
              </a:rPr>
              <a:t>，例如：樂高玩具、手機、汽機車</a:t>
            </a:r>
          </a:p>
          <a:p>
            <a:pPr eaLnBrk="1" fontAlgn="auto" hangingPunct="1">
              <a:lnSpc>
                <a:spcPts val="4000"/>
              </a:lnSpc>
              <a:spcBef>
                <a:spcPts val="0"/>
              </a:spcBef>
              <a:spcAft>
                <a:spcPts val="0"/>
              </a:spcAft>
              <a:buClr>
                <a:srgbClr val="7030A0"/>
              </a:buClr>
              <a:buFont typeface="Arial" pitchFamily="34" charset="0"/>
              <a:buBlip>
                <a:blip r:embed="rId2"/>
              </a:buBlip>
              <a:defRPr/>
            </a:pPr>
            <a:r>
              <a:rPr lang="zh-TW" altLang="en-US" sz="2800" b="1" dirty="0" smtClean="0">
                <a:solidFill>
                  <a:srgbClr val="0000CC"/>
                </a:solidFill>
                <a:latin typeface="標楷體" pitchFamily="65" charset="-120"/>
                <a:ea typeface="標楷體" pitchFamily="65" charset="-120"/>
              </a:rPr>
              <a:t>喜歡繪圖及設計</a:t>
            </a:r>
            <a:r>
              <a:rPr lang="zh-TW" altLang="en-US" sz="2800" dirty="0" smtClean="0">
                <a:solidFill>
                  <a:srgbClr val="0000CC"/>
                </a:solidFill>
                <a:latin typeface="標楷體" pitchFamily="65" charset="-120"/>
                <a:ea typeface="標楷體" pitchFamily="65" charset="-120"/>
              </a:rPr>
              <a:t>，例如：機械構造、創新設計、人體工學設計</a:t>
            </a:r>
          </a:p>
          <a:p>
            <a:pPr eaLnBrk="1" fontAlgn="auto" hangingPunct="1">
              <a:lnSpc>
                <a:spcPct val="160000"/>
              </a:lnSpc>
              <a:spcAft>
                <a:spcPts val="0"/>
              </a:spcAft>
              <a:buClr>
                <a:srgbClr val="7030A0"/>
              </a:buClr>
              <a:buNone/>
              <a:defRPr/>
            </a:pPr>
            <a:endParaRPr lang="zh-TW" altLang="en-US" sz="2800" dirty="0" smtClean="0">
              <a:solidFill>
                <a:schemeClr val="tx1">
                  <a:lumMod val="75000"/>
                  <a:lumOff val="25000"/>
                </a:schemeClr>
              </a:solidFill>
              <a:latin typeface="標楷體" pitchFamily="65" charset="-120"/>
              <a:ea typeface="標楷體" pitchFamily="65" charset="-120"/>
            </a:endParaRPr>
          </a:p>
          <a:p>
            <a:endParaRPr lang="zh-TW" altLang="en-US" sz="2800" dirty="0">
              <a:latin typeface="標楷體" pitchFamily="65" charset="-120"/>
              <a:ea typeface="標楷體" pitchFamily="65" charset="-120"/>
            </a:endParaRPr>
          </a:p>
        </p:txBody>
      </p:sp>
      <p:pic>
        <p:nvPicPr>
          <p:cNvPr id="3" name="圖片 1"/>
          <p:cNvPicPr>
            <a:picLocks noChangeAspect="1"/>
          </p:cNvPicPr>
          <p:nvPr/>
        </p:nvPicPr>
        <p:blipFill>
          <a:blip r:embed="rId3" cstate="print"/>
          <a:srcRect/>
          <a:stretch>
            <a:fillRect/>
          </a:stretch>
        </p:blipFill>
        <p:spPr bwMode="auto">
          <a:xfrm>
            <a:off x="5143504" y="2857496"/>
            <a:ext cx="2887561" cy="3636000"/>
          </a:xfrm>
          <a:prstGeom prst="rect">
            <a:avLst/>
          </a:prstGeom>
          <a:noFill/>
          <a:ln w="9525">
            <a:noFill/>
            <a:miter lim="800000"/>
            <a:headEnd/>
            <a:tailEnd/>
          </a:ln>
        </p:spPr>
      </p:pic>
      <p:pic>
        <p:nvPicPr>
          <p:cNvPr id="5" name="Picture 2" descr="C:\Users\PC\Desktop\P1040797.JPG"/>
          <p:cNvPicPr>
            <a:picLocks noChangeAspect="1" noChangeArrowheads="1"/>
          </p:cNvPicPr>
          <p:nvPr/>
        </p:nvPicPr>
        <p:blipFill>
          <a:blip r:embed="rId4" cstate="print"/>
          <a:srcRect/>
          <a:stretch>
            <a:fillRect/>
          </a:stretch>
        </p:blipFill>
        <p:spPr bwMode="auto">
          <a:xfrm>
            <a:off x="714348" y="3357562"/>
            <a:ext cx="4032000" cy="3024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8113" y="2833688"/>
            <a:ext cx="8834437" cy="3916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a:xfrm>
            <a:off x="468313" y="1500188"/>
            <a:ext cx="8174037" cy="11525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0" fontAlgn="auto">
              <a:lnSpc>
                <a:spcPct val="130000"/>
              </a:lnSpc>
              <a:spcAft>
                <a:spcPts val="0"/>
              </a:spcAft>
              <a:buFontTx/>
              <a:buNone/>
              <a:defRPr/>
            </a:pPr>
            <a:r>
              <a:rPr kumimoji="0" lang="zh-TW" altLang="zh-TW" b="1" dirty="0" smtClean="0">
                <a:latin typeface="標楷體" panose="03000509000000000000" pitchFamily="65" charset="-120"/>
                <a:ea typeface="標楷體" panose="03000509000000000000" pitchFamily="65" charset="-120"/>
              </a:rPr>
              <a:t>高中的升學進路</a:t>
            </a:r>
            <a:r>
              <a:rPr kumimoji="0" lang="zh-TW" altLang="en-US" b="1" dirty="0" smtClean="0">
                <a:latin typeface="標楷體" panose="03000509000000000000" pitchFamily="65" charset="-120"/>
                <a:ea typeface="標楷體" panose="03000509000000000000" pitchFamily="65" charset="-120"/>
              </a:rPr>
              <a:t>是</a:t>
            </a:r>
            <a:r>
              <a:rPr kumimoji="0" lang="zh-TW" altLang="zh-TW" b="1" dirty="0" smtClean="0">
                <a:latin typeface="標楷體" panose="03000509000000000000" pitchFamily="65" charset="-120"/>
                <a:ea typeface="標楷體" panose="03000509000000000000" pitchFamily="65" charset="-120"/>
              </a:rPr>
              <a:t>以學術研究為導向</a:t>
            </a:r>
            <a:r>
              <a:rPr kumimoji="0" lang="zh-TW" altLang="en-US" b="1" dirty="0" smtClean="0">
                <a:latin typeface="標楷體" panose="03000509000000000000" pitchFamily="65" charset="-120"/>
                <a:ea typeface="標楷體" panose="03000509000000000000" pitchFamily="65" charset="-120"/>
              </a:rPr>
              <a:t>，</a:t>
            </a:r>
            <a:r>
              <a:rPr kumimoji="0" lang="zh-TW" altLang="zh-TW" b="1" dirty="0" smtClean="0">
                <a:latin typeface="標楷體" panose="03000509000000000000" pitchFamily="65" charset="-120"/>
                <a:ea typeface="標楷體" panose="03000509000000000000" pitchFamily="65" charset="-120"/>
              </a:rPr>
              <a:t>主要為進入大學而準備</a:t>
            </a:r>
            <a:r>
              <a:rPr kumimoji="0" lang="zh-TW" altLang="en-US" b="1" dirty="0">
                <a:latin typeface="標楷體" panose="03000509000000000000" pitchFamily="65" charset="-120"/>
                <a:ea typeface="標楷體" panose="03000509000000000000" pitchFamily="65" charset="-120"/>
              </a:rPr>
              <a:t>。</a:t>
            </a:r>
            <a:endParaRPr kumimoji="0" lang="en-US" altLang="zh-TW" b="1" dirty="0" smtClean="0">
              <a:latin typeface="標楷體" panose="03000509000000000000" pitchFamily="65" charset="-120"/>
              <a:ea typeface="標楷體" panose="03000509000000000000" pitchFamily="65" charset="-120"/>
            </a:endParaRPr>
          </a:p>
          <a:p>
            <a:pPr marL="381000" indent="-381000" fontAlgn="auto">
              <a:lnSpc>
                <a:spcPct val="130000"/>
              </a:lnSpc>
              <a:spcAft>
                <a:spcPts val="0"/>
              </a:spcAft>
              <a:buFontTx/>
              <a:buNone/>
              <a:defRPr/>
            </a:pPr>
            <a:endParaRPr kumimoji="0" lang="en-US" altLang="zh-TW" dirty="0" smtClean="0"/>
          </a:p>
        </p:txBody>
      </p:sp>
      <p:grpSp>
        <p:nvGrpSpPr>
          <p:cNvPr id="3" name="群組 4"/>
          <p:cNvGrpSpPr>
            <a:grpSpLocks/>
          </p:cNvGrpSpPr>
          <p:nvPr/>
        </p:nvGrpSpPr>
        <p:grpSpPr bwMode="auto">
          <a:xfrm>
            <a:off x="1608138" y="527050"/>
            <a:ext cx="6316662" cy="619125"/>
            <a:chOff x="1683859" y="362280"/>
            <a:chExt cx="6317141" cy="618795"/>
          </a:xfrm>
        </p:grpSpPr>
        <p:pic>
          <p:nvPicPr>
            <p:cNvPr id="12294" name="圖片 8" descr="未命名-1.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92274" y="376238"/>
              <a:ext cx="6080125"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矩形 8"/>
            <p:cNvSpPr>
              <a:spLocks noChangeArrowheads="1"/>
            </p:cNvSpPr>
            <p:nvPr/>
          </p:nvSpPr>
          <p:spPr bwMode="auto">
            <a:xfrm>
              <a:off x="1683859" y="362280"/>
              <a:ext cx="6317141" cy="585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auto">
                <a:spcBef>
                  <a:spcPts val="0"/>
                </a:spcBef>
                <a:spcAft>
                  <a:spcPts val="0"/>
                </a:spcAft>
                <a:defRPr/>
              </a:pPr>
              <a:r>
                <a:rPr kumimoji="0" lang="zh-TW" altLang="en-US" sz="3200" b="1" dirty="0">
                  <a:solidFill>
                    <a:schemeClr val="accent2">
                      <a:lumMod val="75000"/>
                    </a:schemeClr>
                  </a:solidFill>
                  <a:latin typeface="標楷體" panose="03000509000000000000" pitchFamily="65" charset="-120"/>
                  <a:ea typeface="標楷體" panose="03000509000000000000" pitchFamily="65" charset="-120"/>
                </a:rPr>
                <a:t>高中升學進路</a:t>
              </a:r>
              <a:endParaRPr kumimoji="0" lang="en-US" altLang="zh-TW" sz="3200" b="1" dirty="0">
                <a:solidFill>
                  <a:schemeClr val="accent2">
                    <a:lumMod val="75000"/>
                  </a:schemeClr>
                </a:solidFill>
                <a:latin typeface="標楷體" panose="03000509000000000000" pitchFamily="65" charset="-120"/>
                <a:ea typeface="標楷體" panose="03000509000000000000" pitchFamily="65" charset="-120"/>
              </a:endParaRPr>
            </a:p>
          </p:txBody>
        </p:sp>
      </p:grpSp>
      <p:sp>
        <p:nvSpPr>
          <p:cNvPr id="2" name="投影片編號版面配置區 1"/>
          <p:cNvSpPr>
            <a:spLocks noGrp="1"/>
          </p:cNvSpPr>
          <p:nvPr>
            <p:ph type="sldNum" sz="quarter" idx="12"/>
          </p:nvPr>
        </p:nvSpPr>
        <p:spPr/>
        <p:txBody>
          <a:bodyPr/>
          <a:lstStyle>
            <a:lvl1pPr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eaLnBrk="1" hangingPunct="1"/>
            <a:fld id="{6515465C-C49A-4A72-A0A4-69B771803545}" type="slidenum">
              <a:rPr kumimoji="0" lang="zh-TW" altLang="en-US">
                <a:solidFill>
                  <a:srgbClr val="898989"/>
                </a:solidFill>
              </a:rPr>
              <a:pPr eaLnBrk="1" hangingPunct="1"/>
              <a:t>5</a:t>
            </a:fld>
            <a:endParaRPr kumimoji="0" lang="zh-TW" altLang="en-US">
              <a:solidFill>
                <a:srgbClr val="898989"/>
              </a:solidFill>
            </a:endParaRPr>
          </a:p>
        </p:txBody>
      </p:sp>
    </p:spTree>
    <p:extLst>
      <p:ext uri="{BB962C8B-B14F-4D97-AF65-F5344CB8AC3E}">
        <p14:creationId xmlns:p14="http://schemas.microsoft.com/office/powerpoint/2010/main" xmlns="" val="13477793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4294967295"/>
          </p:nvPr>
        </p:nvSpPr>
        <p:spPr>
          <a:xfrm>
            <a:off x="357158" y="1357297"/>
            <a:ext cx="8501122" cy="4768865"/>
          </a:xfrm>
        </p:spPr>
        <p:txBody>
          <a:bodyPr/>
          <a:lstStyle/>
          <a:p>
            <a:pPr eaLnBrk="1" fontAlgn="auto" hangingPunct="1">
              <a:lnSpc>
                <a:spcPts val="4000"/>
              </a:lnSpc>
              <a:spcBef>
                <a:spcPts val="0"/>
              </a:spcBef>
              <a:spcAft>
                <a:spcPts val="0"/>
              </a:spcAft>
              <a:buClr>
                <a:srgbClr val="7030A0"/>
              </a:buClr>
              <a:buBlip>
                <a:blip r:embed="rId2"/>
              </a:buBlip>
              <a:defRPr/>
            </a:pPr>
            <a:r>
              <a:rPr lang="zh-TW" altLang="en-US" sz="2800" b="1" dirty="0" smtClean="0">
                <a:solidFill>
                  <a:srgbClr val="0000CC"/>
                </a:solidFill>
                <a:latin typeface="標楷體" pitchFamily="65" charset="-120"/>
                <a:ea typeface="標楷體" pitchFamily="65" charset="-120"/>
              </a:rPr>
              <a:t>喜歡藝術品加工造形</a:t>
            </a:r>
            <a:r>
              <a:rPr lang="zh-TW" altLang="en-US" sz="2800" dirty="0" smtClean="0">
                <a:solidFill>
                  <a:srgbClr val="0000CC"/>
                </a:solidFill>
                <a:latin typeface="標楷體" pitchFamily="65" charset="-120"/>
                <a:ea typeface="標楷體" pitchFamily="65" charset="-120"/>
              </a:rPr>
              <a:t>，例如：琉璃造形、金屬工藝</a:t>
            </a:r>
          </a:p>
          <a:p>
            <a:pPr eaLnBrk="1" fontAlgn="auto" hangingPunct="1">
              <a:lnSpc>
                <a:spcPts val="4000"/>
              </a:lnSpc>
              <a:spcBef>
                <a:spcPts val="0"/>
              </a:spcBef>
              <a:spcAft>
                <a:spcPts val="0"/>
              </a:spcAft>
              <a:buClr>
                <a:srgbClr val="7030A0"/>
              </a:buClr>
              <a:buFont typeface="Arial" pitchFamily="34" charset="0"/>
              <a:buBlip>
                <a:blip r:embed="rId2"/>
              </a:buBlip>
              <a:defRPr/>
            </a:pPr>
            <a:r>
              <a:rPr lang="zh-TW" altLang="en-US" sz="2800" b="1" dirty="0" smtClean="0">
                <a:solidFill>
                  <a:srgbClr val="0000CC"/>
                </a:solidFill>
                <a:latin typeface="標楷體" pitchFamily="65" charset="-120"/>
                <a:ea typeface="標楷體" pitchFamily="65" charset="-120"/>
              </a:rPr>
              <a:t>喜歡機械與電機整合應用</a:t>
            </a:r>
            <a:r>
              <a:rPr lang="zh-TW" altLang="en-US" sz="2800" dirty="0" smtClean="0">
                <a:solidFill>
                  <a:srgbClr val="0000CC"/>
                </a:solidFill>
                <a:latin typeface="標楷體" pitchFamily="65" charset="-120"/>
                <a:ea typeface="標楷體" pitchFamily="65" charset="-120"/>
              </a:rPr>
              <a:t>，例如：製作機器人、自動化應用</a:t>
            </a:r>
            <a:endParaRPr lang="en-US" altLang="zh-TW" sz="2800" dirty="0" smtClean="0">
              <a:solidFill>
                <a:srgbClr val="0000CC"/>
              </a:solidFill>
              <a:latin typeface="標楷體" pitchFamily="65" charset="-120"/>
              <a:ea typeface="標楷體" pitchFamily="65" charset="-120"/>
            </a:endParaRPr>
          </a:p>
          <a:p>
            <a:pPr eaLnBrk="1" fontAlgn="auto" hangingPunct="1">
              <a:lnSpc>
                <a:spcPts val="4000"/>
              </a:lnSpc>
              <a:spcBef>
                <a:spcPts val="0"/>
              </a:spcBef>
              <a:spcAft>
                <a:spcPts val="0"/>
              </a:spcAft>
              <a:buClr>
                <a:srgbClr val="7030A0"/>
              </a:buClr>
              <a:buBlip>
                <a:blip r:embed="rId2"/>
              </a:buBlip>
              <a:defRPr/>
            </a:pPr>
            <a:r>
              <a:rPr lang="zh-TW" altLang="zh-TW" sz="2800" dirty="0" smtClean="0">
                <a:solidFill>
                  <a:srgbClr val="0000CC"/>
                </a:solidFill>
                <a:latin typeface="+mn-ea"/>
              </a:rPr>
              <a:t>喜歡研究機車、汽車、飛機、農耕機、火車的機械結構等</a:t>
            </a:r>
          </a:p>
          <a:p>
            <a:pPr eaLnBrk="1" fontAlgn="auto" hangingPunct="1">
              <a:lnSpc>
                <a:spcPts val="4000"/>
              </a:lnSpc>
              <a:spcBef>
                <a:spcPts val="0"/>
              </a:spcBef>
              <a:spcAft>
                <a:spcPts val="0"/>
              </a:spcAft>
              <a:buClr>
                <a:srgbClr val="7030A0"/>
              </a:buClr>
              <a:buBlip>
                <a:blip r:embed="rId2"/>
              </a:buBlip>
              <a:defRPr/>
            </a:pPr>
            <a:r>
              <a:rPr lang="zh-TW" altLang="zh-TW" sz="2800" dirty="0" smtClean="0">
                <a:solidFill>
                  <a:srgbClr val="0000CC"/>
                </a:solidFill>
                <a:latin typeface="+mn-ea"/>
              </a:rPr>
              <a:t>喜歡動手修理腳踏車、模型車、模型飛機等</a:t>
            </a:r>
          </a:p>
          <a:p>
            <a:pPr eaLnBrk="1" fontAlgn="auto" hangingPunct="1">
              <a:lnSpc>
                <a:spcPts val="4000"/>
              </a:lnSpc>
              <a:spcBef>
                <a:spcPts val="0"/>
              </a:spcBef>
              <a:spcAft>
                <a:spcPts val="0"/>
              </a:spcAft>
              <a:buClr>
                <a:srgbClr val="7030A0"/>
              </a:buClr>
              <a:buBlip>
                <a:blip r:embed="rId2"/>
              </a:buBlip>
              <a:defRPr/>
            </a:pPr>
            <a:r>
              <a:rPr lang="zh-TW" altLang="zh-TW" sz="2800" dirty="0" smtClean="0">
                <a:solidFill>
                  <a:srgbClr val="0000CC"/>
                </a:solidFill>
                <a:latin typeface="+mn-ea"/>
              </a:rPr>
              <a:t>喜歡參觀新車展、改裝車展、航空展等</a:t>
            </a:r>
            <a:endParaRPr lang="zh-TW" altLang="en-US" sz="2800" dirty="0" smtClean="0">
              <a:solidFill>
                <a:srgbClr val="0000CC"/>
              </a:solidFill>
              <a:latin typeface="+mn-ea"/>
            </a:endParaRPr>
          </a:p>
          <a:p>
            <a:pPr eaLnBrk="1" fontAlgn="auto" hangingPunct="1">
              <a:lnSpc>
                <a:spcPts val="4000"/>
              </a:lnSpc>
              <a:spcBef>
                <a:spcPts val="0"/>
              </a:spcBef>
              <a:spcAft>
                <a:spcPts val="0"/>
              </a:spcAft>
              <a:buClr>
                <a:srgbClr val="7030A0"/>
              </a:buClr>
              <a:buBlip>
                <a:blip r:embed="rId2"/>
              </a:buBlip>
              <a:defRPr/>
            </a:pPr>
            <a:r>
              <a:rPr lang="zh-TW" altLang="en-US" sz="2800" dirty="0" smtClean="0">
                <a:solidFill>
                  <a:srgbClr val="002060"/>
                </a:solidFill>
                <a:latin typeface="標楷體" pitchFamily="65" charset="-120"/>
                <a:ea typeface="標楷體" pitchFamily="65" charset="-120"/>
              </a:rPr>
              <a:t>也許，就適合</a:t>
            </a:r>
            <a:r>
              <a:rPr lang="zh-TW" altLang="en-US" sz="2800" b="1" dirty="0" smtClean="0">
                <a:solidFill>
                  <a:srgbClr val="C00000"/>
                </a:solidFill>
                <a:latin typeface="標楷體" pitchFamily="65" charset="-120"/>
                <a:ea typeface="標楷體" pitchFamily="65" charset="-120"/>
              </a:rPr>
              <a:t>五專機械科</a:t>
            </a:r>
            <a:r>
              <a:rPr lang="zh-TW" altLang="en-US" sz="2800" dirty="0" smtClean="0">
                <a:solidFill>
                  <a:srgbClr val="C00000"/>
                </a:solidFill>
                <a:latin typeface="標楷體" pitchFamily="65" charset="-120"/>
                <a:ea typeface="標楷體" pitchFamily="65" charset="-120"/>
              </a:rPr>
              <a:t>！</a:t>
            </a:r>
          </a:p>
          <a:p>
            <a:pPr eaLnBrk="1" fontAlgn="auto" hangingPunct="1">
              <a:lnSpc>
                <a:spcPct val="160000"/>
              </a:lnSpc>
              <a:spcAft>
                <a:spcPts val="0"/>
              </a:spcAft>
              <a:buClr>
                <a:srgbClr val="7030A0"/>
              </a:buClr>
              <a:buFont typeface="Arial" pitchFamily="34" charset="0"/>
              <a:buBlip>
                <a:blip r:embed="rId2"/>
              </a:buBlip>
              <a:defRPr/>
            </a:pPr>
            <a:endParaRPr lang="zh-TW" altLang="en-US" dirty="0" smtClean="0">
              <a:solidFill>
                <a:schemeClr val="tx1">
                  <a:lumMod val="75000"/>
                  <a:lumOff val="25000"/>
                </a:schemeClr>
              </a:solidFill>
              <a:latin typeface="標楷體" pitchFamily="65" charset="-120"/>
              <a:ea typeface="標楷體" pitchFamily="65" charset="-120"/>
            </a:endParaRPr>
          </a:p>
          <a:p>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4294967295"/>
          </p:nvPr>
        </p:nvSpPr>
        <p:spPr>
          <a:xfrm>
            <a:off x="857224" y="642918"/>
            <a:ext cx="7858180" cy="5483245"/>
          </a:xfrm>
        </p:spPr>
        <p:txBody>
          <a:bodyPr/>
          <a:lstStyle/>
          <a:p>
            <a:pPr eaLnBrk="1" fontAlgn="auto" hangingPunct="1">
              <a:lnSpc>
                <a:spcPct val="150000"/>
              </a:lnSpc>
              <a:spcAft>
                <a:spcPts val="0"/>
              </a:spcAft>
              <a:buBlip>
                <a:blip r:embed="rId2"/>
              </a:buBlip>
              <a:defRPr/>
            </a:pPr>
            <a:r>
              <a:rPr lang="zh-TW" altLang="en-US" sz="2800" b="1" dirty="0" smtClean="0">
                <a:solidFill>
                  <a:srgbClr val="002060"/>
                </a:solidFill>
              </a:rPr>
              <a:t>在平常日常生活中，如果您的寶貝</a:t>
            </a:r>
            <a:r>
              <a:rPr lang="en-US" altLang="zh-TW" sz="2800" b="1" dirty="0" smtClean="0">
                <a:solidFill>
                  <a:srgbClr val="002060"/>
                </a:solidFill>
              </a:rPr>
              <a:t>-----</a:t>
            </a:r>
          </a:p>
          <a:p>
            <a:pPr eaLnBrk="1" fontAlgn="auto" hangingPunct="1">
              <a:lnSpc>
                <a:spcPts val="4000"/>
              </a:lnSpc>
              <a:spcBef>
                <a:spcPts val="0"/>
              </a:spcBef>
              <a:spcAft>
                <a:spcPts val="0"/>
              </a:spcAft>
              <a:buFont typeface="Arial" pitchFamily="34" charset="0"/>
              <a:buBlip>
                <a:blip r:embed="rId2"/>
              </a:buBlip>
              <a:defRPr/>
            </a:pPr>
            <a:r>
              <a:rPr lang="zh-TW" altLang="en-US" sz="2800" dirty="0" smtClean="0">
                <a:solidFill>
                  <a:srgbClr val="0000CC"/>
                </a:solidFill>
                <a:latin typeface="標楷體" pitchFamily="65" charset="-120"/>
                <a:ea typeface="標楷體" pitchFamily="65" charset="-120"/>
              </a:rPr>
              <a:t>喜歡聆聽企業成功人士的演講，或喜歡閱讀財經雜誌</a:t>
            </a:r>
            <a:endParaRPr lang="en-US" altLang="zh-TW" sz="2800" dirty="0" smtClean="0">
              <a:solidFill>
                <a:srgbClr val="0000CC"/>
              </a:solidFill>
              <a:latin typeface="標楷體" pitchFamily="65" charset="-120"/>
              <a:ea typeface="標楷體" pitchFamily="65" charset="-120"/>
            </a:endParaRPr>
          </a:p>
          <a:p>
            <a:pPr eaLnBrk="1" fontAlgn="auto" hangingPunct="1">
              <a:lnSpc>
                <a:spcPts val="4000"/>
              </a:lnSpc>
              <a:spcBef>
                <a:spcPts val="0"/>
              </a:spcBef>
              <a:spcAft>
                <a:spcPts val="0"/>
              </a:spcAft>
              <a:buFont typeface="Arial" pitchFamily="34" charset="0"/>
              <a:buBlip>
                <a:blip r:embed="rId2"/>
              </a:buBlip>
              <a:defRPr/>
            </a:pPr>
            <a:r>
              <a:rPr lang="zh-TW" altLang="en-US" sz="2800" dirty="0" smtClean="0">
                <a:solidFill>
                  <a:srgbClr val="0000CC"/>
                </a:solidFill>
                <a:latin typeface="標楷體" pitchFamily="65" charset="-120"/>
                <a:ea typeface="標楷體" pitchFamily="65" charset="-120"/>
              </a:rPr>
              <a:t>喜歡商業類遊戲，例如：經營線上商店、餐飲店面</a:t>
            </a:r>
          </a:p>
          <a:p>
            <a:pPr eaLnBrk="1" fontAlgn="auto" hangingPunct="1">
              <a:lnSpc>
                <a:spcPts val="4000"/>
              </a:lnSpc>
              <a:spcBef>
                <a:spcPts val="0"/>
              </a:spcBef>
              <a:spcAft>
                <a:spcPts val="0"/>
              </a:spcAft>
              <a:buFont typeface="Arial" pitchFamily="34" charset="0"/>
              <a:buBlip>
                <a:blip r:embed="rId2"/>
              </a:buBlip>
              <a:defRPr/>
            </a:pPr>
            <a:r>
              <a:rPr lang="zh-TW" altLang="en-US" sz="2800" dirty="0" smtClean="0">
                <a:solidFill>
                  <a:srgbClr val="0000CC"/>
                </a:solidFill>
                <a:latin typeface="標楷體" pitchFamily="65" charset="-120"/>
                <a:ea typeface="標楷體" pitchFamily="65" charset="-120"/>
              </a:rPr>
              <a:t>喜歡從生活或線上購物中學習相關的商業知識</a:t>
            </a:r>
            <a:endParaRPr lang="en-US" altLang="zh-TW" sz="2800" dirty="0" smtClean="0">
              <a:solidFill>
                <a:srgbClr val="0000CC"/>
              </a:solidFill>
              <a:latin typeface="標楷體" pitchFamily="65" charset="-120"/>
              <a:ea typeface="標楷體" pitchFamily="65" charset="-120"/>
            </a:endParaRPr>
          </a:p>
          <a:p>
            <a:pPr eaLnBrk="1" fontAlgn="auto" hangingPunct="1">
              <a:lnSpc>
                <a:spcPts val="4000"/>
              </a:lnSpc>
              <a:spcBef>
                <a:spcPts val="0"/>
              </a:spcBef>
              <a:spcAft>
                <a:spcPts val="0"/>
              </a:spcAft>
              <a:buBlip>
                <a:blip r:embed="rId2"/>
              </a:buBlip>
              <a:defRPr/>
            </a:pPr>
            <a:r>
              <a:rPr lang="zh-TW" altLang="en-US" sz="2800" dirty="0" smtClean="0">
                <a:solidFill>
                  <a:srgbClr val="002060"/>
                </a:solidFill>
                <a:latin typeface="標楷體" pitchFamily="65" charset="-120"/>
                <a:ea typeface="標楷體" pitchFamily="65" charset="-120"/>
              </a:rPr>
              <a:t>也許，就適合</a:t>
            </a:r>
            <a:r>
              <a:rPr lang="zh-TW" altLang="en-US" sz="2800" b="1" dirty="0" smtClean="0">
                <a:solidFill>
                  <a:srgbClr val="C00000"/>
                </a:solidFill>
                <a:latin typeface="標楷體" pitchFamily="65" charset="-120"/>
                <a:ea typeface="標楷體" pitchFamily="65" charset="-120"/>
              </a:rPr>
              <a:t>五專</a:t>
            </a:r>
            <a:r>
              <a:rPr lang="zh-TW" altLang="en-US" sz="2800" b="1" dirty="0" smtClean="0">
                <a:solidFill>
                  <a:srgbClr val="C00000"/>
                </a:solidFill>
                <a:latin typeface="標楷體" panose="03000509000000000000" pitchFamily="65" charset="-120"/>
                <a:ea typeface="標楷體" panose="03000509000000000000" pitchFamily="65" charset="-120"/>
                <a:cs typeface="Arial Unicode MS" panose="020B0604020202020204" pitchFamily="34" charset="-120"/>
              </a:rPr>
              <a:t>商管財金類</a:t>
            </a:r>
            <a:r>
              <a:rPr lang="zh-TW" altLang="en-US" sz="2800" b="1" dirty="0" smtClean="0">
                <a:solidFill>
                  <a:srgbClr val="C00000"/>
                </a:solidFill>
                <a:latin typeface="標楷體" pitchFamily="65" charset="-120"/>
                <a:ea typeface="標楷體" pitchFamily="65" charset="-120"/>
              </a:rPr>
              <a:t>科</a:t>
            </a:r>
            <a:endParaRPr lang="en-US" altLang="zh-TW" sz="2800" b="1" dirty="0" smtClean="0">
              <a:solidFill>
                <a:srgbClr val="C00000"/>
              </a:solidFill>
              <a:latin typeface="標楷體" pitchFamily="65" charset="-120"/>
              <a:ea typeface="標楷體" pitchFamily="65" charset="-120"/>
            </a:endParaRPr>
          </a:p>
          <a:p>
            <a:pPr>
              <a:buNone/>
            </a:pPr>
            <a:endParaRPr lang="zh-TW" altLang="en-US" dirty="0"/>
          </a:p>
        </p:txBody>
      </p:sp>
      <p:pic>
        <p:nvPicPr>
          <p:cNvPr id="3" name="Picture 8" descr="marketing-1000"/>
          <p:cNvPicPr>
            <a:picLocks noChangeAspect="1" noChangeArrowheads="1"/>
          </p:cNvPicPr>
          <p:nvPr/>
        </p:nvPicPr>
        <p:blipFill>
          <a:blip r:embed="rId3"/>
          <a:srcRect/>
          <a:stretch>
            <a:fillRect/>
          </a:stretch>
        </p:blipFill>
        <p:spPr bwMode="auto">
          <a:xfrm>
            <a:off x="928662" y="4626000"/>
            <a:ext cx="3352035" cy="2232000"/>
          </a:xfrm>
          <a:prstGeom prst="rect">
            <a:avLst/>
          </a:prstGeom>
          <a:noFill/>
          <a:ln w="9525">
            <a:noFill/>
            <a:miter lim="800000"/>
            <a:headEnd/>
            <a:tailEnd/>
          </a:ln>
        </p:spPr>
      </p:pic>
      <p:pic>
        <p:nvPicPr>
          <p:cNvPr id="5" name="Picture 2" descr="C:\Documents and Settings\Administrator\桌面\新資料夾 (5)\商品展覽比賽.JPG"/>
          <p:cNvPicPr>
            <a:picLocks noChangeAspect="1" noChangeArrowheads="1"/>
          </p:cNvPicPr>
          <p:nvPr/>
        </p:nvPicPr>
        <p:blipFill>
          <a:blip r:embed="rId4" cstate="print"/>
          <a:srcRect/>
          <a:stretch>
            <a:fillRect/>
          </a:stretch>
        </p:blipFill>
        <p:spPr bwMode="auto">
          <a:xfrm>
            <a:off x="5143504" y="4500570"/>
            <a:ext cx="3259460" cy="205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4294967295"/>
          </p:nvPr>
        </p:nvSpPr>
        <p:spPr>
          <a:xfrm>
            <a:off x="857224" y="714357"/>
            <a:ext cx="7858180" cy="5411806"/>
          </a:xfrm>
        </p:spPr>
        <p:txBody>
          <a:bodyPr/>
          <a:lstStyle/>
          <a:p>
            <a:r>
              <a:rPr lang="zh-TW" altLang="en-US" sz="3200" b="1" dirty="0" smtClean="0">
                <a:solidFill>
                  <a:srgbClr val="002060"/>
                </a:solidFill>
              </a:rPr>
              <a:t>在平常日常生活中，如果您的寶貝</a:t>
            </a:r>
            <a:r>
              <a:rPr lang="en-US" altLang="zh-TW" sz="3200" b="1" dirty="0" smtClean="0">
                <a:solidFill>
                  <a:srgbClr val="002060"/>
                </a:solidFill>
              </a:rPr>
              <a:t>-----</a:t>
            </a:r>
          </a:p>
          <a:p>
            <a:r>
              <a:rPr lang="zh-TW" altLang="en-US" sz="2800" dirty="0" smtClean="0">
                <a:solidFill>
                  <a:srgbClr val="0000CC"/>
                </a:solidFill>
                <a:latin typeface="標楷體" pitchFamily="65" charset="-120"/>
                <a:ea typeface="標楷體" pitchFamily="65" charset="-120"/>
              </a:rPr>
              <a:t>喜歡閱讀外語及對語文有強烈的學習動機</a:t>
            </a:r>
            <a:endParaRPr lang="zh-TW" altLang="zh-TW" sz="2800" dirty="0" smtClean="0">
              <a:solidFill>
                <a:srgbClr val="0000CC"/>
              </a:solidFill>
              <a:latin typeface="標楷體" pitchFamily="65" charset="-120"/>
              <a:ea typeface="標楷體" pitchFamily="65" charset="-120"/>
            </a:endParaRPr>
          </a:p>
          <a:p>
            <a:r>
              <a:rPr lang="zh-TW" altLang="en-US" sz="2800" dirty="0" smtClean="0">
                <a:solidFill>
                  <a:srgbClr val="0000CC"/>
                </a:solidFill>
                <a:latin typeface="標楷體" pitchFamily="65" charset="-120"/>
                <a:ea typeface="標楷體" pitchFamily="65" charset="-120"/>
              </a:rPr>
              <a:t>對外國文化有濃厚的興趣</a:t>
            </a:r>
            <a:endParaRPr lang="zh-TW" altLang="zh-TW" sz="2800" dirty="0" smtClean="0">
              <a:solidFill>
                <a:srgbClr val="0000CC"/>
              </a:solidFill>
              <a:latin typeface="標楷體" pitchFamily="65" charset="-120"/>
              <a:ea typeface="標楷體" pitchFamily="65" charset="-120"/>
            </a:endParaRPr>
          </a:p>
          <a:p>
            <a:r>
              <a:rPr lang="zh-TW" altLang="en-US" sz="2800" dirty="0" smtClean="0">
                <a:solidFill>
                  <a:srgbClr val="0000CC"/>
                </a:solidFill>
                <a:latin typeface="標楷體" pitchFamily="65" charset="-120"/>
                <a:ea typeface="標楷體" pitchFamily="65" charset="-120"/>
              </a:rPr>
              <a:t>喜歡參觀外國文化展覽或參加外語相關活動</a:t>
            </a:r>
            <a:endParaRPr lang="zh-TW" altLang="zh-TW" sz="2800" dirty="0" smtClean="0">
              <a:solidFill>
                <a:srgbClr val="0000CC"/>
              </a:solidFill>
              <a:latin typeface="標楷體" pitchFamily="65" charset="-120"/>
              <a:ea typeface="標楷體" pitchFamily="65" charset="-120"/>
            </a:endParaRPr>
          </a:p>
          <a:p>
            <a:r>
              <a:rPr lang="zh-TW" altLang="en-US" sz="3200" dirty="0" smtClean="0">
                <a:solidFill>
                  <a:srgbClr val="002060"/>
                </a:solidFill>
                <a:latin typeface="標楷體" pitchFamily="65" charset="-120"/>
                <a:ea typeface="標楷體" pitchFamily="65" charset="-120"/>
              </a:rPr>
              <a:t>也許，就適合</a:t>
            </a:r>
            <a:r>
              <a:rPr lang="zh-TW" altLang="en-US" sz="3200" b="1" dirty="0" smtClean="0">
                <a:solidFill>
                  <a:srgbClr val="C00000"/>
                </a:solidFill>
                <a:latin typeface="標楷體" pitchFamily="65" charset="-120"/>
                <a:ea typeface="標楷體" pitchFamily="65" charset="-120"/>
              </a:rPr>
              <a:t>五專應用外語科</a:t>
            </a:r>
            <a:r>
              <a:rPr lang="zh-TW" altLang="en-US" sz="3200" dirty="0" smtClean="0">
                <a:solidFill>
                  <a:srgbClr val="C00000"/>
                </a:solidFill>
                <a:latin typeface="標楷體" pitchFamily="65" charset="-120"/>
                <a:ea typeface="標楷體" pitchFamily="65" charset="-120"/>
              </a:rPr>
              <a:t>！</a:t>
            </a:r>
          </a:p>
          <a:p>
            <a:endParaRPr lang="zh-TW" altLang="en-US" sz="2800" dirty="0">
              <a:solidFill>
                <a:srgbClr val="0000CC"/>
              </a:solidFill>
              <a:latin typeface="標楷體" pitchFamily="65" charset="-120"/>
              <a:ea typeface="標楷體" pitchFamily="65" charset="-120"/>
            </a:endParaRPr>
          </a:p>
        </p:txBody>
      </p:sp>
      <p:pic>
        <p:nvPicPr>
          <p:cNvPr id="3" name="Picture 4" descr="C:\Users\PC\Desktop\th (1).jpg"/>
          <p:cNvPicPr>
            <a:picLocks noChangeAspect="1" noChangeArrowheads="1"/>
          </p:cNvPicPr>
          <p:nvPr/>
        </p:nvPicPr>
        <p:blipFill>
          <a:blip r:embed="rId2"/>
          <a:srcRect/>
          <a:stretch>
            <a:fillRect/>
          </a:stretch>
        </p:blipFill>
        <p:spPr bwMode="auto">
          <a:xfrm>
            <a:off x="2786050" y="3857628"/>
            <a:ext cx="2476500" cy="248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C:\Users\PC\Desktop\th.jpg"/>
          <p:cNvPicPr>
            <a:picLocks noChangeAspect="1" noChangeArrowheads="1"/>
          </p:cNvPicPr>
          <p:nvPr/>
        </p:nvPicPr>
        <p:blipFill>
          <a:blip r:embed="rId3"/>
          <a:srcRect/>
          <a:stretch>
            <a:fillRect/>
          </a:stretch>
        </p:blipFill>
        <p:spPr bwMode="auto">
          <a:xfrm>
            <a:off x="6286512" y="3643314"/>
            <a:ext cx="2150400" cy="28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4294967295"/>
          </p:nvPr>
        </p:nvSpPr>
        <p:spPr>
          <a:xfrm>
            <a:off x="857224" y="642919"/>
            <a:ext cx="7858180" cy="5483244"/>
          </a:xfrm>
        </p:spPr>
        <p:txBody>
          <a:bodyPr/>
          <a:lstStyle/>
          <a:p>
            <a:r>
              <a:rPr lang="zh-TW" altLang="en-US" sz="3200" b="1" dirty="0" smtClean="0">
                <a:solidFill>
                  <a:srgbClr val="002060"/>
                </a:solidFill>
              </a:rPr>
              <a:t>在平常日常生活中，如果您的寶貝</a:t>
            </a:r>
            <a:r>
              <a:rPr lang="en-US" altLang="zh-TW" sz="3200" b="1" dirty="0" smtClean="0">
                <a:solidFill>
                  <a:srgbClr val="002060"/>
                </a:solidFill>
              </a:rPr>
              <a:t>-----</a:t>
            </a:r>
          </a:p>
          <a:p>
            <a:r>
              <a:rPr lang="zh-TW" altLang="zh-TW" sz="3200" dirty="0" smtClean="0">
                <a:solidFill>
                  <a:srgbClr val="0000CC"/>
                </a:solidFill>
              </a:rPr>
              <a:t>喜歡動手烹飪、烘焙食品、飲料調製、</a:t>
            </a:r>
            <a:r>
              <a:rPr lang="zh-TW" altLang="en-US" sz="3200" dirty="0" smtClean="0">
                <a:solidFill>
                  <a:srgbClr val="0000CC"/>
                </a:solidFill>
              </a:rPr>
              <a:t> </a:t>
            </a:r>
            <a:r>
              <a:rPr lang="zh-TW" altLang="zh-TW" sz="3200" dirty="0" smtClean="0">
                <a:solidFill>
                  <a:srgbClr val="0000CC"/>
                </a:solidFill>
              </a:rPr>
              <a:t>點心製作</a:t>
            </a:r>
          </a:p>
          <a:p>
            <a:r>
              <a:rPr lang="zh-TW" altLang="zh-TW" sz="3200" dirty="0" smtClean="0">
                <a:solidFill>
                  <a:srgbClr val="0000CC"/>
                </a:solidFill>
              </a:rPr>
              <a:t>喜歡參觀美食展、旅遊展者</a:t>
            </a:r>
            <a:endParaRPr lang="en-US" altLang="zh-TW" sz="3200" dirty="0" smtClean="0">
              <a:solidFill>
                <a:srgbClr val="0000CC"/>
              </a:solidFill>
              <a:latin typeface="標楷體" pitchFamily="65" charset="-120"/>
              <a:ea typeface="標楷體" pitchFamily="65" charset="-120"/>
            </a:endParaRPr>
          </a:p>
          <a:p>
            <a:r>
              <a:rPr lang="zh-TW" altLang="en-US" sz="3200" dirty="0" smtClean="0">
                <a:solidFill>
                  <a:srgbClr val="002060"/>
                </a:solidFill>
                <a:latin typeface="標楷體" pitchFamily="65" charset="-120"/>
                <a:ea typeface="標楷體" pitchFamily="65" charset="-120"/>
              </a:rPr>
              <a:t>也許，就適合</a:t>
            </a:r>
            <a:r>
              <a:rPr lang="zh-TW" altLang="en-US" b="1" dirty="0" smtClean="0">
                <a:solidFill>
                  <a:srgbClr val="C00000"/>
                </a:solidFill>
                <a:latin typeface="標楷體" pitchFamily="65" charset="-120"/>
                <a:ea typeface="標楷體" pitchFamily="65" charset="-120"/>
              </a:rPr>
              <a:t>五專餐飲</a:t>
            </a:r>
            <a:r>
              <a:rPr lang="zh-TW" altLang="en-US" sz="3200" b="1" dirty="0" smtClean="0">
                <a:solidFill>
                  <a:srgbClr val="C00000"/>
                </a:solidFill>
                <a:latin typeface="標楷體" pitchFamily="65" charset="-120"/>
                <a:ea typeface="標楷體" pitchFamily="65" charset="-120"/>
              </a:rPr>
              <a:t>管理科</a:t>
            </a:r>
            <a:r>
              <a:rPr lang="zh-TW" altLang="en-US" sz="3200" dirty="0" smtClean="0">
                <a:solidFill>
                  <a:srgbClr val="C00000"/>
                </a:solidFill>
                <a:latin typeface="標楷體" pitchFamily="65" charset="-120"/>
                <a:ea typeface="標楷體" pitchFamily="65" charset="-120"/>
              </a:rPr>
              <a:t>！</a:t>
            </a:r>
            <a:endParaRPr lang="en-US" altLang="zh-TW" sz="3200" dirty="0" smtClean="0">
              <a:solidFill>
                <a:srgbClr val="C00000"/>
              </a:solidFill>
              <a:latin typeface="標楷體" pitchFamily="65" charset="-120"/>
              <a:ea typeface="標楷體" pitchFamily="65" charset="-120"/>
            </a:endParaRPr>
          </a:p>
          <a:p>
            <a:endParaRPr lang="zh-TW" altLang="en-US" sz="3200" dirty="0" smtClean="0">
              <a:solidFill>
                <a:srgbClr val="C00000"/>
              </a:solidFill>
              <a:latin typeface="標楷體" pitchFamily="65" charset="-120"/>
              <a:ea typeface="標楷體" pitchFamily="65" charset="-120"/>
            </a:endParaRPr>
          </a:p>
          <a:p>
            <a:endParaRPr lang="zh-TW" altLang="en-US" sz="2800" dirty="0">
              <a:solidFill>
                <a:srgbClr val="0000CC"/>
              </a:solidFill>
              <a:latin typeface="標楷體" pitchFamily="65" charset="-120"/>
              <a:ea typeface="標楷體" pitchFamily="65" charset="-120"/>
            </a:endParaRPr>
          </a:p>
        </p:txBody>
      </p:sp>
      <p:pic>
        <p:nvPicPr>
          <p:cNvPr id="3" name="Picture 9" descr="P1060034"/>
          <p:cNvPicPr>
            <a:picLocks noChangeAspect="1" noChangeArrowheads="1"/>
          </p:cNvPicPr>
          <p:nvPr/>
        </p:nvPicPr>
        <p:blipFill>
          <a:blip r:embed="rId2" cstate="print"/>
          <a:srcRect/>
          <a:stretch>
            <a:fillRect/>
          </a:stretch>
        </p:blipFill>
        <p:spPr bwMode="auto">
          <a:xfrm>
            <a:off x="714348" y="3643314"/>
            <a:ext cx="3599513" cy="2700000"/>
          </a:xfrm>
          <a:prstGeom prst="rect">
            <a:avLst/>
          </a:prstGeom>
          <a:noFill/>
          <a:ln w="38100">
            <a:solidFill>
              <a:srgbClr val="FFFFFF"/>
            </a:solidFill>
            <a:miter lim="800000"/>
            <a:headEnd/>
            <a:tailEnd/>
          </a:ln>
        </p:spPr>
      </p:pic>
      <p:pic>
        <p:nvPicPr>
          <p:cNvPr id="5" name="Picture 11" descr="P1060163"/>
          <p:cNvPicPr>
            <a:picLocks noChangeAspect="1" noChangeArrowheads="1"/>
          </p:cNvPicPr>
          <p:nvPr/>
        </p:nvPicPr>
        <p:blipFill>
          <a:blip r:embed="rId3" cstate="print"/>
          <a:srcRect/>
          <a:stretch>
            <a:fillRect/>
          </a:stretch>
        </p:blipFill>
        <p:spPr bwMode="auto">
          <a:xfrm>
            <a:off x="4429128" y="3643314"/>
            <a:ext cx="3600955" cy="2700000"/>
          </a:xfrm>
          <a:prstGeom prst="rect">
            <a:avLst/>
          </a:prstGeom>
          <a:noFill/>
          <a:ln w="38100">
            <a:solidFill>
              <a:srgbClr val="FFFFFF"/>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4294967295"/>
          </p:nvPr>
        </p:nvSpPr>
        <p:spPr>
          <a:xfrm>
            <a:off x="857224" y="642919"/>
            <a:ext cx="7858180" cy="5483244"/>
          </a:xfrm>
        </p:spPr>
        <p:txBody>
          <a:bodyPr/>
          <a:lstStyle/>
          <a:p>
            <a:r>
              <a:rPr lang="zh-TW" altLang="en-US" sz="3200" b="1" dirty="0" smtClean="0">
                <a:solidFill>
                  <a:srgbClr val="002060"/>
                </a:solidFill>
              </a:rPr>
              <a:t>在平常日常生活中，如果您的寶貝</a:t>
            </a:r>
            <a:r>
              <a:rPr lang="en-US" altLang="zh-TW" sz="3200" b="1" dirty="0" smtClean="0">
                <a:solidFill>
                  <a:srgbClr val="002060"/>
                </a:solidFill>
              </a:rPr>
              <a:t>-----</a:t>
            </a:r>
          </a:p>
          <a:p>
            <a:r>
              <a:rPr lang="zh-TW" altLang="en-US" sz="3200" dirty="0" smtClean="0"/>
              <a:t>對關懷他人與照護工作有熱忱</a:t>
            </a:r>
          </a:p>
          <a:p>
            <a:r>
              <a:rPr lang="zh-TW" altLang="en-US" sz="3200" dirty="0" smtClean="0"/>
              <a:t>喜歡研讀醫療照護資訊者</a:t>
            </a:r>
          </a:p>
          <a:p>
            <a:r>
              <a:rPr lang="zh-TW" altLang="en-US" sz="3200" dirty="0" smtClean="0">
                <a:solidFill>
                  <a:srgbClr val="002060"/>
                </a:solidFill>
                <a:latin typeface="標楷體" pitchFamily="65" charset="-120"/>
                <a:ea typeface="標楷體" pitchFamily="65" charset="-120"/>
              </a:rPr>
              <a:t>也許，就適合</a:t>
            </a:r>
            <a:r>
              <a:rPr lang="zh-TW" altLang="en-US" b="1" dirty="0" smtClean="0">
                <a:solidFill>
                  <a:srgbClr val="C00000"/>
                </a:solidFill>
                <a:latin typeface="標楷體" pitchFamily="65" charset="-120"/>
                <a:ea typeface="標楷體" pitchFamily="65" charset="-120"/>
              </a:rPr>
              <a:t>五專護理</a:t>
            </a:r>
            <a:r>
              <a:rPr lang="zh-TW" altLang="en-US" sz="3200" b="1" dirty="0" smtClean="0">
                <a:solidFill>
                  <a:srgbClr val="C00000"/>
                </a:solidFill>
                <a:latin typeface="標楷體" pitchFamily="65" charset="-120"/>
                <a:ea typeface="標楷體" pitchFamily="65" charset="-120"/>
              </a:rPr>
              <a:t>科！</a:t>
            </a:r>
            <a:endParaRPr lang="en-US" altLang="zh-TW" sz="3200" b="1" dirty="0" smtClean="0">
              <a:solidFill>
                <a:srgbClr val="C00000"/>
              </a:solidFill>
              <a:latin typeface="標楷體" pitchFamily="65" charset="-120"/>
              <a:ea typeface="標楷體" pitchFamily="65" charset="-120"/>
            </a:endParaRPr>
          </a:p>
          <a:p>
            <a:endParaRPr lang="zh-TW" altLang="en-US" sz="3200" dirty="0" smtClean="0">
              <a:solidFill>
                <a:srgbClr val="C00000"/>
              </a:solidFill>
              <a:latin typeface="標楷體" pitchFamily="65" charset="-120"/>
              <a:ea typeface="標楷體" pitchFamily="65" charset="-120"/>
            </a:endParaRPr>
          </a:p>
          <a:p>
            <a:endParaRPr lang="zh-TW" altLang="en-US" sz="2800" dirty="0">
              <a:solidFill>
                <a:srgbClr val="0000CC"/>
              </a:solidFill>
              <a:latin typeface="標楷體" pitchFamily="65" charset="-120"/>
              <a:ea typeface="標楷體" pitchFamily="65" charset="-120"/>
            </a:endParaRPr>
          </a:p>
        </p:txBody>
      </p:sp>
      <p:grpSp>
        <p:nvGrpSpPr>
          <p:cNvPr id="2" name="群組 2"/>
          <p:cNvGrpSpPr>
            <a:grpSpLocks/>
          </p:cNvGrpSpPr>
          <p:nvPr/>
        </p:nvGrpSpPr>
        <p:grpSpPr bwMode="auto">
          <a:xfrm>
            <a:off x="1142976" y="3357562"/>
            <a:ext cx="6804025" cy="2543175"/>
            <a:chOff x="1547812" y="3789363"/>
            <a:chExt cx="6804026" cy="2543175"/>
          </a:xfrm>
        </p:grpSpPr>
        <p:pic>
          <p:nvPicPr>
            <p:cNvPr id="7" name="Picture 5" descr="C:\Documents and Settings\moejsmpc\桌面\pps照片\弘光-護理系--內外科護理.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47813" y="3789363"/>
              <a:ext cx="3133725" cy="235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C:\Documents and Settings\moejsmpc\桌面\pps照片\弘光-護理系--新生兒沐浴.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219700" y="3789363"/>
              <a:ext cx="3132138"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文字方塊 8"/>
            <p:cNvSpPr txBox="1"/>
            <p:nvPr/>
          </p:nvSpPr>
          <p:spPr>
            <a:xfrm>
              <a:off x="1547812" y="5962650"/>
              <a:ext cx="3133725"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lgn="l" eaLnBrk="0" hangingPunct="0">
                <a:defRPr kumimoji="1">
                  <a:solidFill>
                    <a:schemeClr val="tx1"/>
                  </a:solidFill>
                  <a:latin typeface="Arial" charset="0"/>
                  <a:ea typeface="新細明體" pitchFamily="18" charset="-120"/>
                </a:defRPr>
              </a:lvl1pPr>
              <a:lvl2pPr marL="742950" indent="-285750" algn="l" eaLnBrk="0" hangingPunct="0">
                <a:defRPr kumimoji="1">
                  <a:solidFill>
                    <a:schemeClr val="tx1"/>
                  </a:solidFill>
                  <a:latin typeface="Arial" charset="0"/>
                  <a:ea typeface="新細明體" pitchFamily="18" charset="-120"/>
                </a:defRPr>
              </a:lvl2pPr>
              <a:lvl3pPr marL="1143000" indent="-228600" algn="l" eaLnBrk="0" hangingPunct="0">
                <a:defRPr kumimoji="1">
                  <a:solidFill>
                    <a:schemeClr val="tx1"/>
                  </a:solidFill>
                  <a:latin typeface="Arial" charset="0"/>
                  <a:ea typeface="新細明體" pitchFamily="18" charset="-120"/>
                </a:defRPr>
              </a:lvl3pPr>
              <a:lvl4pPr marL="1600200" indent="-228600" algn="l" eaLnBrk="0" hangingPunct="0">
                <a:defRPr kumimoji="1">
                  <a:solidFill>
                    <a:schemeClr val="tx1"/>
                  </a:solidFill>
                  <a:latin typeface="Arial" charset="0"/>
                  <a:ea typeface="新細明體" pitchFamily="18" charset="-120"/>
                </a:defRPr>
              </a:lvl4pPr>
              <a:lvl5pPr marL="2057400" indent="-228600" algn="l"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sz="1800" dirty="0" smtClean="0">
                  <a:solidFill>
                    <a:srgbClr val="000000"/>
                  </a:solidFill>
                  <a:ea typeface="標楷體" pitchFamily="65" charset="-120"/>
                </a:rPr>
                <a:t>弘光科大</a:t>
              </a:r>
              <a:r>
                <a:rPr lang="en-US" altLang="zh-TW" sz="1800" dirty="0" smtClean="0">
                  <a:solidFill>
                    <a:srgbClr val="000000"/>
                  </a:solidFill>
                  <a:ea typeface="標楷體" pitchFamily="65" charset="-120"/>
                </a:rPr>
                <a:t>-</a:t>
              </a:r>
              <a:r>
                <a:rPr lang="zh-TW" altLang="en-US" sz="1800" dirty="0" smtClean="0">
                  <a:solidFill>
                    <a:srgbClr val="000000"/>
                  </a:solidFill>
                  <a:ea typeface="標楷體" pitchFamily="65" charset="-120"/>
                </a:rPr>
                <a:t>護理系</a:t>
              </a:r>
              <a:r>
                <a:rPr lang="en-US" altLang="zh-TW" sz="1800" dirty="0" smtClean="0">
                  <a:solidFill>
                    <a:srgbClr val="000000"/>
                  </a:solidFill>
                  <a:ea typeface="標楷體" pitchFamily="65" charset="-120"/>
                </a:rPr>
                <a:t>-</a:t>
              </a:r>
              <a:r>
                <a:rPr lang="zh-TW" altLang="en-US" sz="1800" dirty="0" smtClean="0">
                  <a:solidFill>
                    <a:srgbClr val="000000"/>
                  </a:solidFill>
                  <a:ea typeface="標楷體" pitchFamily="65" charset="-120"/>
                </a:rPr>
                <a:t>內外科護理</a:t>
              </a:r>
            </a:p>
          </p:txBody>
        </p:sp>
        <p:sp>
          <p:nvSpPr>
            <p:cNvPr id="10" name="文字方塊 9"/>
            <p:cNvSpPr txBox="1"/>
            <p:nvPr/>
          </p:nvSpPr>
          <p:spPr>
            <a:xfrm>
              <a:off x="5219700" y="5940425"/>
              <a:ext cx="3132138"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algn="l" eaLnBrk="0" hangingPunct="0">
                <a:defRPr kumimoji="1">
                  <a:solidFill>
                    <a:schemeClr val="tx1"/>
                  </a:solidFill>
                  <a:latin typeface="Arial" charset="0"/>
                  <a:ea typeface="新細明體" pitchFamily="18" charset="-120"/>
                </a:defRPr>
              </a:lvl1pPr>
              <a:lvl2pPr marL="742950" indent="-285750" algn="l" eaLnBrk="0" hangingPunct="0">
                <a:defRPr kumimoji="1">
                  <a:solidFill>
                    <a:schemeClr val="tx1"/>
                  </a:solidFill>
                  <a:latin typeface="Arial" charset="0"/>
                  <a:ea typeface="新細明體" pitchFamily="18" charset="-120"/>
                </a:defRPr>
              </a:lvl2pPr>
              <a:lvl3pPr marL="1143000" indent="-228600" algn="l" eaLnBrk="0" hangingPunct="0">
                <a:defRPr kumimoji="1">
                  <a:solidFill>
                    <a:schemeClr val="tx1"/>
                  </a:solidFill>
                  <a:latin typeface="Arial" charset="0"/>
                  <a:ea typeface="新細明體" pitchFamily="18" charset="-120"/>
                </a:defRPr>
              </a:lvl3pPr>
              <a:lvl4pPr marL="1600200" indent="-228600" algn="l" eaLnBrk="0" hangingPunct="0">
                <a:defRPr kumimoji="1">
                  <a:solidFill>
                    <a:schemeClr val="tx1"/>
                  </a:solidFill>
                  <a:latin typeface="Arial" charset="0"/>
                  <a:ea typeface="新細明體" pitchFamily="18" charset="-120"/>
                </a:defRPr>
              </a:lvl4pPr>
              <a:lvl5pPr marL="2057400" indent="-228600" algn="l"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sz="1800" smtClean="0">
                  <a:solidFill>
                    <a:srgbClr val="000000"/>
                  </a:solidFill>
                  <a:ea typeface="標楷體" pitchFamily="65" charset="-120"/>
                </a:rPr>
                <a:t>弘光科大</a:t>
              </a:r>
              <a:r>
                <a:rPr lang="en-US" altLang="zh-TW" sz="1800" smtClean="0">
                  <a:solidFill>
                    <a:srgbClr val="000000"/>
                  </a:solidFill>
                  <a:ea typeface="標楷體" pitchFamily="65" charset="-120"/>
                </a:rPr>
                <a:t>-</a:t>
              </a:r>
              <a:r>
                <a:rPr lang="zh-TW" altLang="en-US" sz="1800" smtClean="0">
                  <a:solidFill>
                    <a:srgbClr val="000000"/>
                  </a:solidFill>
                  <a:ea typeface="標楷體" pitchFamily="65" charset="-120"/>
                </a:rPr>
                <a:t>護理系</a:t>
              </a:r>
              <a:r>
                <a:rPr lang="en-US" altLang="zh-TW" sz="1800" smtClean="0">
                  <a:solidFill>
                    <a:srgbClr val="000000"/>
                  </a:solidFill>
                  <a:ea typeface="標楷體" pitchFamily="65" charset="-120"/>
                </a:rPr>
                <a:t>-</a:t>
              </a:r>
              <a:r>
                <a:rPr lang="zh-TW" altLang="en-US" sz="1800" smtClean="0">
                  <a:solidFill>
                    <a:srgbClr val="000000"/>
                  </a:solidFill>
                  <a:ea typeface="標楷體" pitchFamily="65" charset="-120"/>
                </a:rPr>
                <a:t>新生兒沐浴</a:t>
              </a: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4294967295"/>
          </p:nvPr>
        </p:nvSpPr>
        <p:spPr>
          <a:xfrm>
            <a:off x="857224" y="214290"/>
            <a:ext cx="7858180" cy="5911873"/>
          </a:xfrm>
        </p:spPr>
        <p:txBody>
          <a:bodyPr/>
          <a:lstStyle/>
          <a:p>
            <a:r>
              <a:rPr lang="zh-TW" altLang="en-US" sz="3200" b="1" dirty="0" smtClean="0">
                <a:solidFill>
                  <a:srgbClr val="002060"/>
                </a:solidFill>
              </a:rPr>
              <a:t>在平常日常生活中，如果您的寶貝</a:t>
            </a:r>
            <a:r>
              <a:rPr lang="en-US" altLang="zh-TW" sz="3200" b="1" dirty="0" smtClean="0">
                <a:solidFill>
                  <a:srgbClr val="002060"/>
                </a:solidFill>
              </a:rPr>
              <a:t>-----</a:t>
            </a:r>
          </a:p>
          <a:p>
            <a:r>
              <a:rPr lang="zh-TW" altLang="en-US" sz="3200" dirty="0" smtClean="0">
                <a:solidFill>
                  <a:srgbClr val="0000CC"/>
                </a:solidFill>
                <a:latin typeface="+mn-ea"/>
              </a:rPr>
              <a:t>喜歡嬰兒</a:t>
            </a:r>
          </a:p>
          <a:p>
            <a:r>
              <a:rPr lang="zh-TW" altLang="en-US" sz="3200" dirty="0" smtClean="0">
                <a:solidFill>
                  <a:srgbClr val="0000CC"/>
                </a:solidFill>
                <a:latin typeface="+mn-ea"/>
              </a:rPr>
              <a:t>對兒童健康照護具熱忱</a:t>
            </a:r>
          </a:p>
          <a:p>
            <a:r>
              <a:rPr lang="zh-TW" altLang="en-US" sz="3200" dirty="0" smtClean="0">
                <a:solidFill>
                  <a:srgbClr val="0000CC"/>
                </a:solidFill>
                <a:latin typeface="+mn-ea"/>
              </a:rPr>
              <a:t>對化妝流行時尚有興趣</a:t>
            </a:r>
            <a:endParaRPr lang="en-US" altLang="zh-TW" sz="3200" dirty="0" smtClean="0">
              <a:solidFill>
                <a:srgbClr val="0000CC"/>
              </a:solidFill>
              <a:latin typeface="+mn-ea"/>
            </a:endParaRPr>
          </a:p>
          <a:p>
            <a:r>
              <a:rPr lang="zh-TW" altLang="en-US" sz="3200" dirty="0" smtClean="0">
                <a:solidFill>
                  <a:srgbClr val="0000CC"/>
                </a:solidFill>
                <a:latin typeface="+mn-ea"/>
              </a:rPr>
              <a:t>也許，就適合</a:t>
            </a:r>
            <a:r>
              <a:rPr lang="zh-TW" altLang="zh-TW" sz="3200" b="1" dirty="0" smtClean="0">
                <a:solidFill>
                  <a:srgbClr val="C00000"/>
                </a:solidFill>
                <a:latin typeface="+mn-ea"/>
              </a:rPr>
              <a:t>幼兒保育科</a:t>
            </a:r>
            <a:r>
              <a:rPr lang="zh-TW" altLang="zh-TW" sz="3200" b="1" dirty="0" smtClean="0">
                <a:solidFill>
                  <a:srgbClr val="0000CC"/>
                </a:solidFill>
                <a:latin typeface="+mn-ea"/>
              </a:rPr>
              <a:t>或</a:t>
            </a:r>
            <a:r>
              <a:rPr lang="zh-TW" altLang="zh-TW" sz="3200" b="1" dirty="0" smtClean="0">
                <a:solidFill>
                  <a:srgbClr val="C00000"/>
                </a:solidFill>
                <a:latin typeface="+mn-ea"/>
              </a:rPr>
              <a:t>美容化妝品</a:t>
            </a:r>
            <a:r>
              <a:rPr lang="zh-TW" altLang="en-US" sz="3200" b="1" dirty="0" smtClean="0">
                <a:solidFill>
                  <a:srgbClr val="C00000"/>
                </a:solidFill>
                <a:latin typeface="+mn-ea"/>
              </a:rPr>
              <a:t>科</a:t>
            </a:r>
            <a:endParaRPr lang="zh-TW" altLang="zh-TW" sz="3200" kern="100" dirty="0" smtClean="0">
              <a:solidFill>
                <a:srgbClr val="C00000"/>
              </a:solidFill>
              <a:latin typeface="+mn-ea"/>
              <a:cs typeface="微軟正黑體"/>
            </a:endParaRPr>
          </a:p>
          <a:p>
            <a:endParaRPr lang="en-US" altLang="zh-TW" sz="3200" dirty="0" smtClean="0">
              <a:solidFill>
                <a:srgbClr val="C00000"/>
              </a:solidFill>
              <a:latin typeface="標楷體" pitchFamily="65" charset="-120"/>
              <a:ea typeface="標楷體" pitchFamily="65" charset="-120"/>
            </a:endParaRPr>
          </a:p>
          <a:p>
            <a:endParaRPr lang="zh-TW" altLang="en-US" sz="3200" dirty="0" smtClean="0">
              <a:solidFill>
                <a:srgbClr val="C00000"/>
              </a:solidFill>
              <a:latin typeface="標楷體" pitchFamily="65" charset="-120"/>
              <a:ea typeface="標楷體" pitchFamily="65" charset="-120"/>
            </a:endParaRPr>
          </a:p>
          <a:p>
            <a:endParaRPr lang="zh-TW" altLang="en-US" sz="2800" dirty="0">
              <a:solidFill>
                <a:srgbClr val="0000CC"/>
              </a:solidFill>
              <a:latin typeface="標楷體" pitchFamily="65" charset="-120"/>
              <a:ea typeface="標楷體" pitchFamily="65" charset="-120"/>
            </a:endParaRPr>
          </a:p>
        </p:txBody>
      </p:sp>
      <p:pic>
        <p:nvPicPr>
          <p:cNvPr id="6" name="Picture 2" descr="http://images.china.cn/attachement/jpg/site1000/20080718/0019b91ec94409ea319a3e.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572264" y="3357562"/>
            <a:ext cx="2219232" cy="3276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北護-實習活動5，幼保系教保實習-"/>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4282" y="4643446"/>
            <a:ext cx="2797891" cy="19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弘光-幼兒保育系--實習生正為小朋友說台灣故事"/>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14678" y="3500438"/>
            <a:ext cx="3101291" cy="20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571472" y="2285992"/>
            <a:ext cx="7786742" cy="3840171"/>
          </a:xfrm>
        </p:spPr>
        <p:txBody>
          <a:bodyPr/>
          <a:lstStyle/>
          <a:p>
            <a:r>
              <a:rPr lang="zh-TW" altLang="en-US" sz="3600" b="1" dirty="0" smtClean="0">
                <a:solidFill>
                  <a:srgbClr val="0000CC"/>
                </a:solidFill>
              </a:rPr>
              <a:t>技職教育在台灣已發展</a:t>
            </a:r>
            <a:r>
              <a:rPr lang="en-US" sz="3600" b="1" dirty="0" smtClean="0">
                <a:solidFill>
                  <a:srgbClr val="0000CC"/>
                </a:solidFill>
                <a:latin typeface="+mn-ea"/>
              </a:rPr>
              <a:t>70</a:t>
            </a:r>
            <a:r>
              <a:rPr lang="zh-TW" altLang="en-US" sz="3600" b="1" dirty="0" smtClean="0">
                <a:solidFill>
                  <a:srgbClr val="0000CC"/>
                </a:solidFill>
              </a:rPr>
              <a:t>年餘，適性、彈性的多元學習環境已經培育出各領域優秀人才，許多名人都出身於技職體系！尤其是五專！</a:t>
            </a:r>
          </a:p>
          <a:p>
            <a:endParaRPr lang="zh-TW" altLang="en-US" sz="2800" dirty="0"/>
          </a:p>
        </p:txBody>
      </p:sp>
      <p:sp>
        <p:nvSpPr>
          <p:cNvPr id="4" name="標題 3"/>
          <p:cNvSpPr>
            <a:spLocks noGrp="1"/>
          </p:cNvSpPr>
          <p:nvPr>
            <p:ph type="title" idx="4294967295"/>
          </p:nvPr>
        </p:nvSpPr>
        <p:spPr>
          <a:xfrm>
            <a:off x="0" y="338138"/>
            <a:ext cx="8229600" cy="1804978"/>
          </a:xfrm>
        </p:spPr>
        <p:txBody>
          <a:bodyPr/>
          <a:lstStyle/>
          <a:p>
            <a:r>
              <a:rPr lang="zh-TW" altLang="en-US" sz="5400" b="1" dirty="0" smtClean="0">
                <a:solidFill>
                  <a:srgbClr val="FF0000"/>
                </a:solidFill>
              </a:rPr>
              <a:t>不用擔心五專的出路！</a:t>
            </a:r>
            <a:r>
              <a:rPr lang="en-US" altLang="zh-TW" sz="5400" b="1" dirty="0" smtClean="0">
                <a:solidFill>
                  <a:srgbClr val="FF0000"/>
                </a:solidFill>
              </a:rPr>
              <a:t/>
            </a:r>
            <a:br>
              <a:rPr lang="en-US" altLang="zh-TW" sz="5400" b="1" dirty="0" smtClean="0">
                <a:solidFill>
                  <a:srgbClr val="FF0000"/>
                </a:solidFill>
              </a:rPr>
            </a:br>
            <a:r>
              <a:rPr lang="zh-TW" altLang="en-US" b="1" dirty="0" smtClean="0">
                <a:solidFill>
                  <a:srgbClr val="0000CC"/>
                </a:solidFill>
              </a:rPr>
              <a:t>條條大路通羅馬！</a:t>
            </a:r>
            <a:endParaRPr lang="zh-TW" altLang="en-US" b="1" dirty="0">
              <a:solidFill>
                <a:srgbClr val="0000CC"/>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a:xfrm>
            <a:off x="500034" y="214290"/>
            <a:ext cx="8229600" cy="1330325"/>
          </a:xfrm>
        </p:spPr>
        <p:txBody>
          <a:bodyPr/>
          <a:lstStyle/>
          <a:p>
            <a:r>
              <a:rPr lang="zh-TW" altLang="en-US" sz="4000" b="1" dirty="0" smtClean="0">
                <a:solidFill>
                  <a:srgbClr val="C00000"/>
                </a:solidFill>
                <a:latin typeface="標楷體" pitchFamily="65" charset="-120"/>
              </a:rPr>
              <a:t>實例一 </a:t>
            </a:r>
            <a:r>
              <a:rPr lang="zh-TW" altLang="en-US" sz="4000" b="1" dirty="0" smtClean="0">
                <a:solidFill>
                  <a:srgbClr val="0000CC"/>
                </a:solidFill>
              </a:rPr>
              <a:t>台灣首富郭台銘</a:t>
            </a:r>
          </a:p>
        </p:txBody>
      </p:sp>
      <p:sp>
        <p:nvSpPr>
          <p:cNvPr id="3" name="內容版面配置區 2"/>
          <p:cNvSpPr>
            <a:spLocks noGrp="1"/>
          </p:cNvSpPr>
          <p:nvPr>
            <p:ph sz="quarter" idx="4294967295"/>
          </p:nvPr>
        </p:nvSpPr>
        <p:spPr>
          <a:xfrm>
            <a:off x="357188" y="1928802"/>
            <a:ext cx="4051300" cy="3706823"/>
          </a:xfrm>
        </p:spPr>
        <p:txBody>
          <a:bodyPr/>
          <a:lstStyle/>
          <a:p>
            <a:pPr>
              <a:defRPr/>
            </a:pPr>
            <a:r>
              <a:rPr lang="zh-TW" altLang="en-US" sz="2800" b="1" dirty="0" smtClean="0">
                <a:solidFill>
                  <a:srgbClr val="0000CC"/>
                </a:solidFill>
              </a:rPr>
              <a:t>根據「富比士」雜誌去年公佈的全球億萬富翁排行榜，郭台銘以</a:t>
            </a:r>
            <a:r>
              <a:rPr lang="en-US" altLang="zh-TW" sz="2800" b="1" dirty="0" smtClean="0">
                <a:solidFill>
                  <a:srgbClr val="0000CC"/>
                </a:solidFill>
                <a:latin typeface="+mn-ea"/>
              </a:rPr>
              <a:t>32</a:t>
            </a:r>
            <a:r>
              <a:rPr lang="zh-TW" altLang="en-US" sz="2800" b="1" dirty="0" smtClean="0">
                <a:solidFill>
                  <a:srgbClr val="0000CC"/>
                </a:solidFill>
              </a:rPr>
              <a:t>億美元的身價，名列為台灣首富。</a:t>
            </a:r>
            <a:endParaRPr lang="en-US" altLang="zh-TW" sz="2800" b="1" dirty="0" smtClean="0">
              <a:solidFill>
                <a:srgbClr val="0000CC"/>
              </a:solidFill>
            </a:endParaRPr>
          </a:p>
          <a:p>
            <a:pPr>
              <a:defRPr/>
            </a:pPr>
            <a:r>
              <a:rPr lang="zh-TW" altLang="en-US" sz="3200" b="1" dirty="0" smtClean="0">
                <a:solidFill>
                  <a:srgbClr val="FF0000"/>
                </a:solidFill>
              </a:rPr>
              <a:t>中國海專五專畢業</a:t>
            </a:r>
            <a:br>
              <a:rPr lang="zh-TW" altLang="en-US" sz="3200" b="1" dirty="0" smtClean="0">
                <a:solidFill>
                  <a:srgbClr val="FF0000"/>
                </a:solidFill>
              </a:rPr>
            </a:br>
            <a:r>
              <a:rPr lang="zh-TW" altLang="en-US" dirty="0" smtClean="0"/>
              <a:t/>
            </a:r>
            <a:br>
              <a:rPr lang="zh-TW" altLang="en-US" dirty="0" smtClean="0"/>
            </a:br>
            <a:endParaRPr lang="zh-TW" altLang="en-US" dirty="0"/>
          </a:p>
        </p:txBody>
      </p:sp>
      <p:pic>
        <p:nvPicPr>
          <p:cNvPr id="1026" name="Picture 2" descr="C:\Users\PC\Desktop\th.jpg"/>
          <p:cNvPicPr>
            <a:picLocks noChangeAspect="1" noChangeArrowheads="1"/>
          </p:cNvPicPr>
          <p:nvPr/>
        </p:nvPicPr>
        <p:blipFill>
          <a:blip r:embed="rId2"/>
          <a:srcRect/>
          <a:stretch>
            <a:fillRect/>
          </a:stretch>
        </p:blipFill>
        <p:spPr bwMode="auto">
          <a:xfrm>
            <a:off x="4572000" y="2143116"/>
            <a:ext cx="4382810" cy="2844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標題 3"/>
          <p:cNvSpPr>
            <a:spLocks noGrp="1"/>
          </p:cNvSpPr>
          <p:nvPr>
            <p:ph type="title"/>
          </p:nvPr>
        </p:nvSpPr>
        <p:spPr>
          <a:xfrm>
            <a:off x="457200" y="571480"/>
            <a:ext cx="8229600" cy="1357322"/>
          </a:xfrm>
        </p:spPr>
        <p:txBody>
          <a:bodyPr/>
          <a:lstStyle/>
          <a:p>
            <a:r>
              <a:rPr lang="zh-TW" altLang="en-US" sz="4000" dirty="0" smtClean="0">
                <a:solidFill>
                  <a:srgbClr val="000000"/>
                </a:solidFill>
                <a:latin typeface="標楷體" pitchFamily="65" charset="-120"/>
              </a:rPr>
              <a:t/>
            </a:r>
            <a:br>
              <a:rPr lang="zh-TW" altLang="en-US" sz="4000" dirty="0" smtClean="0">
                <a:solidFill>
                  <a:srgbClr val="000000"/>
                </a:solidFill>
                <a:latin typeface="標楷體" pitchFamily="65" charset="-120"/>
              </a:rPr>
            </a:br>
            <a:r>
              <a:rPr lang="zh-TW" altLang="en-US" sz="4000" b="1" dirty="0" smtClean="0">
                <a:solidFill>
                  <a:srgbClr val="C00000"/>
                </a:solidFill>
                <a:latin typeface="標楷體" pitchFamily="65" charset="-120"/>
              </a:rPr>
              <a:t>實例二</a:t>
            </a:r>
            <a:r>
              <a:rPr lang="zh-TW" altLang="en-US" sz="4000" b="1" dirty="0" smtClean="0">
                <a:solidFill>
                  <a:srgbClr val="000000"/>
                </a:solidFill>
                <a:latin typeface="標楷體" pitchFamily="65" charset="-120"/>
              </a:rPr>
              <a:t>  </a:t>
            </a:r>
            <a:r>
              <a:rPr lang="zh-TW" altLang="en-US" sz="4000" b="1" dirty="0" smtClean="0">
                <a:solidFill>
                  <a:srgbClr val="0000CC"/>
                </a:solidFill>
              </a:rPr>
              <a:t>童子賢</a:t>
            </a:r>
            <a:r>
              <a:rPr lang="en-US" altLang="zh-TW" sz="4000" b="1" dirty="0" smtClean="0">
                <a:solidFill>
                  <a:srgbClr val="0000CC"/>
                </a:solidFill>
              </a:rPr>
              <a:t/>
            </a:r>
            <a:br>
              <a:rPr lang="en-US" altLang="zh-TW" sz="4000" b="1" dirty="0" smtClean="0">
                <a:solidFill>
                  <a:srgbClr val="0000CC"/>
                </a:solidFill>
              </a:rPr>
            </a:br>
            <a:r>
              <a:rPr lang="zh-TW" altLang="zh-TW" sz="4000" dirty="0" smtClean="0">
                <a:solidFill>
                  <a:srgbClr val="0000CC"/>
                </a:solidFill>
                <a:latin typeface="標楷體" pitchFamily="65" charset="-120"/>
              </a:rPr>
              <a:t>（</a:t>
            </a:r>
            <a:r>
              <a:rPr lang="zh-TW" altLang="en-US" sz="4000" b="1" dirty="0" smtClean="0">
                <a:solidFill>
                  <a:srgbClr val="0000CC"/>
                </a:solidFill>
              </a:rPr>
              <a:t>和碩公司董事長</a:t>
            </a:r>
            <a:r>
              <a:rPr lang="zh-TW" altLang="zh-TW" sz="4000" dirty="0" smtClean="0">
                <a:solidFill>
                  <a:srgbClr val="0000CC"/>
                </a:solidFill>
                <a:latin typeface="標楷體" pitchFamily="65" charset="-120"/>
              </a:rPr>
              <a:t>） </a:t>
            </a:r>
            <a:r>
              <a:rPr lang="zh-TW" altLang="en-US" sz="4000" b="1" dirty="0" smtClean="0">
                <a:solidFill>
                  <a:srgbClr val="0000CC"/>
                </a:solidFill>
              </a:rPr>
              <a:t/>
            </a:r>
            <a:br>
              <a:rPr lang="zh-TW" altLang="en-US" sz="4000" b="1" dirty="0" smtClean="0">
                <a:solidFill>
                  <a:srgbClr val="0000CC"/>
                </a:solidFill>
              </a:rPr>
            </a:br>
            <a:endParaRPr lang="zh-TW" altLang="en-US" sz="4000" b="1" dirty="0" smtClean="0">
              <a:solidFill>
                <a:srgbClr val="002060"/>
              </a:solidFill>
              <a:latin typeface="標楷體" pitchFamily="65" charset="-120"/>
            </a:endParaRPr>
          </a:p>
        </p:txBody>
      </p:sp>
      <p:sp>
        <p:nvSpPr>
          <p:cNvPr id="153603" name="內容版面配置區 4"/>
          <p:cNvSpPr>
            <a:spLocks noGrp="1"/>
          </p:cNvSpPr>
          <p:nvPr>
            <p:ph sz="half" idx="4294967295"/>
          </p:nvPr>
        </p:nvSpPr>
        <p:spPr>
          <a:xfrm>
            <a:off x="457200" y="2857496"/>
            <a:ext cx="3900486" cy="3268667"/>
          </a:xfrm>
          <a:prstGeom prst="rect">
            <a:avLst/>
          </a:prstGeom>
        </p:spPr>
        <p:txBody>
          <a:bodyPr/>
          <a:lstStyle/>
          <a:p>
            <a:r>
              <a:rPr lang="en-US" sz="3600" b="1" dirty="0" smtClean="0">
                <a:solidFill>
                  <a:srgbClr val="0000CC"/>
                </a:solidFill>
                <a:latin typeface="標楷體" pitchFamily="65" charset="-120"/>
                <a:ea typeface="標楷體" pitchFamily="65" charset="-120"/>
              </a:rPr>
              <a:t>1980</a:t>
            </a:r>
            <a:r>
              <a:rPr lang="zh-TW" altLang="en-US" sz="3600" b="1" dirty="0" smtClean="0">
                <a:solidFill>
                  <a:srgbClr val="0000CC"/>
                </a:solidFill>
                <a:latin typeface="標楷體" pitchFamily="65" charset="-120"/>
                <a:ea typeface="標楷體" pitchFamily="65" charset="-120"/>
              </a:rPr>
              <a:t>年畢業於</a:t>
            </a:r>
            <a:endParaRPr lang="en-US" altLang="zh-TW" sz="3600" b="1" dirty="0" smtClean="0">
              <a:solidFill>
                <a:srgbClr val="0000CC"/>
              </a:solidFill>
              <a:latin typeface="標楷體" pitchFamily="65" charset="-120"/>
              <a:ea typeface="標楷體" pitchFamily="65" charset="-120"/>
            </a:endParaRPr>
          </a:p>
          <a:p>
            <a:r>
              <a:rPr lang="zh-TW" altLang="en-US" sz="3600" b="1" dirty="0" smtClean="0">
                <a:solidFill>
                  <a:srgbClr val="0000CC"/>
                </a:solidFill>
                <a:latin typeface="標楷體" pitchFamily="65" charset="-120"/>
                <a:ea typeface="標楷體" pitchFamily="65" charset="-120"/>
              </a:rPr>
              <a:t>臺北工專</a:t>
            </a:r>
            <a:endParaRPr lang="en-US" altLang="zh-TW" sz="3600" b="1" dirty="0" smtClean="0">
              <a:solidFill>
                <a:srgbClr val="0000CC"/>
              </a:solidFill>
              <a:latin typeface="標楷體" pitchFamily="65" charset="-120"/>
              <a:ea typeface="標楷體" pitchFamily="65" charset="-120"/>
            </a:endParaRPr>
          </a:p>
          <a:p>
            <a:r>
              <a:rPr lang="zh-TW" altLang="en-US" sz="3600" b="1" dirty="0" smtClean="0">
                <a:solidFill>
                  <a:srgbClr val="0000CC"/>
                </a:solidFill>
                <a:latin typeface="標楷體" pitchFamily="65" charset="-120"/>
                <a:ea typeface="標楷體" pitchFamily="65" charset="-120"/>
              </a:rPr>
              <a:t>五專電子科</a:t>
            </a:r>
          </a:p>
        </p:txBody>
      </p:sp>
      <p:pic>
        <p:nvPicPr>
          <p:cNvPr id="198658" name="Picture 2" descr="C:\Users\PC\Pictures\和碩董事長童子賢.jpg"/>
          <p:cNvPicPr>
            <a:picLocks noChangeAspect="1" noChangeArrowheads="1"/>
          </p:cNvPicPr>
          <p:nvPr/>
        </p:nvPicPr>
        <p:blipFill>
          <a:blip r:embed="rId2"/>
          <a:srcRect/>
          <a:stretch>
            <a:fillRect/>
          </a:stretch>
        </p:blipFill>
        <p:spPr bwMode="auto">
          <a:xfrm>
            <a:off x="4429124" y="2285992"/>
            <a:ext cx="4176993" cy="3744000"/>
          </a:xfrm>
          <a:prstGeom prst="rect">
            <a:avLst/>
          </a:prstGeom>
          <a:noFill/>
        </p:spPr>
      </p:pic>
    </p:spTree>
    <p:extLst>
      <p:ext uri="{BB962C8B-B14F-4D97-AF65-F5344CB8AC3E}">
        <p14:creationId xmlns:p14="http://schemas.microsoft.com/office/powerpoint/2010/main" xmlns="" val="3234323277"/>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60648"/>
            <a:ext cx="8229600" cy="1330027"/>
          </a:xfrm>
        </p:spPr>
        <p:txBody>
          <a:bodyPr/>
          <a:lstStyle/>
          <a:p>
            <a:r>
              <a:rPr lang="zh-TW" altLang="en-US" b="1" dirty="0" smtClean="0">
                <a:solidFill>
                  <a:srgbClr val="C00000"/>
                </a:solidFill>
                <a:latin typeface="標楷體" pitchFamily="65" charset="-120"/>
              </a:rPr>
              <a:t>實例三</a:t>
            </a:r>
            <a:r>
              <a:rPr lang="en-US" altLang="zh-TW" sz="4000" b="1" dirty="0" smtClean="0">
                <a:solidFill>
                  <a:srgbClr val="C00000"/>
                </a:solidFill>
              </a:rPr>
              <a:t/>
            </a:r>
            <a:br>
              <a:rPr lang="en-US" altLang="zh-TW" sz="4000" b="1" dirty="0" smtClean="0">
                <a:solidFill>
                  <a:srgbClr val="C00000"/>
                </a:solidFill>
              </a:rPr>
            </a:br>
            <a:r>
              <a:rPr lang="zh-TW" altLang="en-US" sz="4000" b="1" dirty="0" smtClean="0">
                <a:solidFill>
                  <a:srgbClr val="0000CC"/>
                </a:solidFill>
              </a:rPr>
              <a:t>台灣名作家</a:t>
            </a:r>
            <a:r>
              <a:rPr lang="en-US" altLang="zh-TW" sz="4000" b="1" dirty="0" smtClean="0">
                <a:solidFill>
                  <a:srgbClr val="0000CC"/>
                </a:solidFill>
              </a:rPr>
              <a:t>----</a:t>
            </a:r>
            <a:r>
              <a:rPr lang="zh-TW" altLang="en-US" sz="4000" b="1" dirty="0" smtClean="0">
                <a:solidFill>
                  <a:srgbClr val="0000CC"/>
                </a:solidFill>
              </a:rPr>
              <a:t> 張曼娟 </a:t>
            </a:r>
            <a:endParaRPr lang="zh-TW" altLang="en-US" sz="4000" b="1" dirty="0">
              <a:solidFill>
                <a:srgbClr val="0000CC"/>
              </a:solidFill>
            </a:endParaRPr>
          </a:p>
        </p:txBody>
      </p:sp>
      <p:sp>
        <p:nvSpPr>
          <p:cNvPr id="3" name="內容版面配置區 2"/>
          <p:cNvSpPr>
            <a:spLocks noGrp="1"/>
          </p:cNvSpPr>
          <p:nvPr>
            <p:ph sz="quarter" idx="4294967295"/>
          </p:nvPr>
        </p:nvSpPr>
        <p:spPr>
          <a:xfrm>
            <a:off x="376518" y="1928802"/>
            <a:ext cx="4338358" cy="4214842"/>
          </a:xfrm>
          <a:prstGeom prst="rect">
            <a:avLst/>
          </a:prstGeom>
        </p:spPr>
        <p:txBody>
          <a:bodyPr/>
          <a:lstStyle/>
          <a:p>
            <a:r>
              <a:rPr lang="zh-TW" altLang="en-US" sz="2800" dirty="0" smtClean="0">
                <a:solidFill>
                  <a:srgbClr val="0000CC"/>
                </a:solidFill>
              </a:rPr>
              <a:t>張曼娟女士在高中聯考失利，最後在</a:t>
            </a:r>
            <a:r>
              <a:rPr lang="zh-TW" altLang="en-US" sz="2800" b="1" dirty="0" smtClean="0">
                <a:solidFill>
                  <a:srgbClr val="C00000"/>
                </a:solidFill>
              </a:rPr>
              <a:t>五專</a:t>
            </a:r>
            <a:r>
              <a:rPr lang="zh-TW" altLang="en-US" sz="2800" dirty="0" smtClean="0">
                <a:solidFill>
                  <a:srgbClr val="0000CC"/>
                </a:solidFill>
              </a:rPr>
              <a:t>中找到寫作的自信。</a:t>
            </a:r>
          </a:p>
          <a:p>
            <a:r>
              <a:rPr lang="zh-TW" altLang="en-US" sz="2800" dirty="0" smtClean="0">
                <a:solidFill>
                  <a:srgbClr val="0000CC"/>
                </a:solidFill>
              </a:rPr>
              <a:t>畢業於</a:t>
            </a:r>
            <a:r>
              <a:rPr lang="zh-TW" altLang="en-US" sz="2800" b="1" dirty="0" smtClean="0">
                <a:solidFill>
                  <a:srgbClr val="C00000"/>
                </a:solidFill>
              </a:rPr>
              <a:t>世界新專五專部報業行政科</a:t>
            </a:r>
          </a:p>
          <a:p>
            <a:r>
              <a:rPr lang="en-US" sz="2800" dirty="0" smtClean="0">
                <a:solidFill>
                  <a:srgbClr val="0000CC"/>
                </a:solidFill>
                <a:latin typeface="+mn-ea"/>
              </a:rPr>
              <a:t>1990</a:t>
            </a:r>
            <a:r>
              <a:rPr lang="zh-TW" altLang="en-US" sz="2800" dirty="0" smtClean="0">
                <a:solidFill>
                  <a:srgbClr val="0000CC"/>
                </a:solidFill>
              </a:rPr>
              <a:t>年</a:t>
            </a:r>
            <a:r>
              <a:rPr lang="en-US" altLang="zh-TW" sz="2800" dirty="0" smtClean="0">
                <a:solidFill>
                  <a:srgbClr val="0000CC"/>
                </a:solidFill>
              </a:rPr>
              <a:t>《</a:t>
            </a:r>
            <a:r>
              <a:rPr lang="zh-TW" altLang="en-US" sz="2800" b="1" dirty="0" smtClean="0">
                <a:solidFill>
                  <a:srgbClr val="C00000"/>
                </a:solidFill>
              </a:rPr>
              <a:t>海水○ ○  </a:t>
            </a:r>
            <a:r>
              <a:rPr lang="en-US" altLang="zh-TW" sz="2800" dirty="0" smtClean="0">
                <a:solidFill>
                  <a:srgbClr val="0000CC"/>
                </a:solidFill>
              </a:rPr>
              <a:t>》</a:t>
            </a:r>
            <a:r>
              <a:rPr lang="zh-TW" altLang="en-US" sz="2800" dirty="0" smtClean="0">
                <a:solidFill>
                  <a:srgbClr val="0000CC"/>
                </a:solidFill>
              </a:rPr>
              <a:t>，獲得中國時報票選為四十年來影響最大的十本書之一。</a:t>
            </a:r>
          </a:p>
          <a:p>
            <a:r>
              <a:rPr lang="zh-TW" altLang="en-US" sz="2400" dirty="0" smtClean="0"/>
              <a:t/>
            </a:r>
            <a:br>
              <a:rPr lang="zh-TW" altLang="en-US" sz="2400" dirty="0" smtClean="0"/>
            </a:br>
            <a:endParaRPr lang="zh-TW" altLang="en-US" sz="2400" dirty="0"/>
          </a:p>
        </p:txBody>
      </p:sp>
      <p:pic>
        <p:nvPicPr>
          <p:cNvPr id="199682" name="Picture 2" descr="C:\Users\PC\Pictures\張曼娟1.jpg"/>
          <p:cNvPicPr>
            <a:picLocks noChangeAspect="1" noChangeArrowheads="1"/>
          </p:cNvPicPr>
          <p:nvPr/>
        </p:nvPicPr>
        <p:blipFill>
          <a:blip r:embed="rId2"/>
          <a:srcRect/>
          <a:stretch>
            <a:fillRect/>
          </a:stretch>
        </p:blipFill>
        <p:spPr bwMode="auto">
          <a:xfrm>
            <a:off x="4786314" y="3643314"/>
            <a:ext cx="2143125" cy="2857500"/>
          </a:xfrm>
          <a:prstGeom prst="rect">
            <a:avLst/>
          </a:prstGeom>
          <a:noFill/>
        </p:spPr>
      </p:pic>
      <p:pic>
        <p:nvPicPr>
          <p:cNvPr id="199683" name="Picture 3" descr="C:\Users\PC\Pictures\張曼娟2.jpg"/>
          <p:cNvPicPr>
            <a:picLocks noChangeAspect="1" noChangeArrowheads="1"/>
          </p:cNvPicPr>
          <p:nvPr/>
        </p:nvPicPr>
        <p:blipFill>
          <a:blip r:embed="rId3"/>
          <a:srcRect/>
          <a:stretch>
            <a:fillRect/>
          </a:stretch>
        </p:blipFill>
        <p:spPr bwMode="auto">
          <a:xfrm>
            <a:off x="6643702" y="1785926"/>
            <a:ext cx="2133600" cy="2857500"/>
          </a:xfrm>
          <a:prstGeom prst="rect">
            <a:avLst/>
          </a:prstGeom>
          <a:noFill/>
        </p:spPr>
      </p:pic>
    </p:spTree>
    <p:extLst>
      <p:ext uri="{BB962C8B-B14F-4D97-AF65-F5344CB8AC3E}">
        <p14:creationId xmlns:p14="http://schemas.microsoft.com/office/powerpoint/2010/main" xmlns="" val="1935583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774700" y="1606550"/>
            <a:ext cx="7886700" cy="4351338"/>
          </a:xfrm>
        </p:spPr>
        <p:txBody>
          <a:bodyPr/>
          <a:lstStyle/>
          <a:p>
            <a:pPr marL="0" indent="0" eaLnBrk="1" hangingPunct="1">
              <a:buFont typeface="Arial" panose="020B0604020202020204" pitchFamily="34" charset="0"/>
              <a:buNone/>
            </a:pPr>
            <a:r>
              <a:rPr lang="zh-TW" altLang="en-US" b="1" smtClean="0">
                <a:latin typeface="標楷體" panose="03000509000000000000" pitchFamily="65" charset="-120"/>
                <a:ea typeface="標楷體" panose="03000509000000000000" pitchFamily="65" charset="-120"/>
              </a:rPr>
              <a:t>技職升學進路以應用科學研究與務實致用為導向，主要為進入科技大學、技術學院等而準備。</a:t>
            </a:r>
          </a:p>
        </p:txBody>
      </p:sp>
      <p:pic>
        <p:nvPicPr>
          <p:cNvPr id="13315"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3288" y="2684463"/>
            <a:ext cx="7870825" cy="3960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群組 7"/>
          <p:cNvGrpSpPr>
            <a:grpSpLocks/>
          </p:cNvGrpSpPr>
          <p:nvPr/>
        </p:nvGrpSpPr>
        <p:grpSpPr bwMode="auto">
          <a:xfrm>
            <a:off x="1608138" y="527050"/>
            <a:ext cx="6316662" cy="619125"/>
            <a:chOff x="1683859" y="362280"/>
            <a:chExt cx="6317141" cy="618795"/>
          </a:xfrm>
        </p:grpSpPr>
        <p:pic>
          <p:nvPicPr>
            <p:cNvPr id="13318" name="圖片 8" descr="未命名-1.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92274" y="376238"/>
              <a:ext cx="6080125"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矩形 9"/>
            <p:cNvSpPr>
              <a:spLocks noChangeArrowheads="1"/>
            </p:cNvSpPr>
            <p:nvPr/>
          </p:nvSpPr>
          <p:spPr bwMode="auto">
            <a:xfrm>
              <a:off x="1683859" y="362280"/>
              <a:ext cx="6317141" cy="585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auto">
                <a:spcBef>
                  <a:spcPts val="0"/>
                </a:spcBef>
                <a:spcAft>
                  <a:spcPts val="0"/>
                </a:spcAft>
                <a:defRPr/>
              </a:pPr>
              <a:r>
                <a:rPr kumimoji="0" lang="zh-TW" altLang="en-US" sz="3200" b="1" dirty="0">
                  <a:solidFill>
                    <a:schemeClr val="accent2">
                      <a:lumMod val="75000"/>
                    </a:schemeClr>
                  </a:solidFill>
                  <a:latin typeface="標楷體" panose="03000509000000000000" pitchFamily="65" charset="-120"/>
                  <a:ea typeface="標楷體" panose="03000509000000000000" pitchFamily="65" charset="-120"/>
                </a:rPr>
                <a:t>技職升學進路</a:t>
              </a:r>
              <a:endParaRPr kumimoji="0" lang="en-US" altLang="zh-TW" sz="3200" b="1" dirty="0">
                <a:solidFill>
                  <a:schemeClr val="accent2">
                    <a:lumMod val="75000"/>
                  </a:schemeClr>
                </a:solidFill>
                <a:latin typeface="標楷體" panose="03000509000000000000" pitchFamily="65" charset="-120"/>
                <a:ea typeface="標楷體" panose="03000509000000000000" pitchFamily="65" charset="-120"/>
              </a:endParaRPr>
            </a:p>
          </p:txBody>
        </p:sp>
      </p:grpSp>
      <p:sp>
        <p:nvSpPr>
          <p:cNvPr id="2" name="投影片編號版面配置區 1"/>
          <p:cNvSpPr>
            <a:spLocks noGrp="1"/>
          </p:cNvSpPr>
          <p:nvPr>
            <p:ph type="sldNum" sz="quarter" idx="12"/>
          </p:nvPr>
        </p:nvSpPr>
        <p:spPr/>
        <p:txBody>
          <a:bodyPr/>
          <a:lstStyle>
            <a:lvl1pPr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eaLnBrk="1" hangingPunct="1"/>
            <a:fld id="{8DC4A030-69BF-4DDF-B8C4-6A508D52536D}" type="slidenum">
              <a:rPr kumimoji="0" lang="zh-TW" altLang="en-US">
                <a:solidFill>
                  <a:srgbClr val="898989"/>
                </a:solidFill>
              </a:rPr>
              <a:pPr eaLnBrk="1" hangingPunct="1"/>
              <a:t>6</a:t>
            </a:fld>
            <a:endParaRPr kumimoji="0" lang="zh-TW" altLang="en-US">
              <a:solidFill>
                <a:srgbClr val="898989"/>
              </a:solidFill>
            </a:endParaRPr>
          </a:p>
        </p:txBody>
      </p:sp>
    </p:spTree>
    <p:extLst>
      <p:ext uri="{BB962C8B-B14F-4D97-AF65-F5344CB8AC3E}">
        <p14:creationId xmlns:p14="http://schemas.microsoft.com/office/powerpoint/2010/main" xmlns="" val="36634107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28604"/>
            <a:ext cx="8229600" cy="989034"/>
          </a:xfrm>
        </p:spPr>
        <p:txBody>
          <a:bodyPr/>
          <a:lstStyle/>
          <a:p>
            <a:r>
              <a:rPr lang="zh-TW" altLang="en-US" sz="4800" b="1" dirty="0" smtClean="0">
                <a:solidFill>
                  <a:srgbClr val="002060"/>
                </a:solidFill>
              </a:rPr>
              <a:t>究竟該讀高中？還是選技職？</a:t>
            </a:r>
            <a:endParaRPr lang="zh-TW" altLang="en-US" sz="4800" b="1" dirty="0">
              <a:solidFill>
                <a:srgbClr val="002060"/>
              </a:solidFill>
            </a:endParaRPr>
          </a:p>
        </p:txBody>
      </p:sp>
      <p:sp>
        <p:nvSpPr>
          <p:cNvPr id="4" name="內容版面配置區 3"/>
          <p:cNvSpPr>
            <a:spLocks noGrp="1"/>
          </p:cNvSpPr>
          <p:nvPr>
            <p:ph idx="1"/>
          </p:nvPr>
        </p:nvSpPr>
        <p:spPr/>
        <p:txBody>
          <a:bodyPr/>
          <a:lstStyle/>
          <a:p>
            <a:pPr>
              <a:lnSpc>
                <a:spcPts val="4700"/>
              </a:lnSpc>
            </a:pPr>
            <a:r>
              <a:rPr lang="zh-TW" altLang="en-US" sz="3600" b="1" dirty="0" smtClean="0">
                <a:solidFill>
                  <a:srgbClr val="0000CC"/>
                </a:solidFill>
              </a:rPr>
              <a:t>專家建議</a:t>
            </a:r>
            <a:r>
              <a:rPr lang="en-US" altLang="zh-TW" sz="3600" b="1" dirty="0" smtClean="0">
                <a:solidFill>
                  <a:srgbClr val="0000CC"/>
                </a:solidFill>
              </a:rPr>
              <a:t>------</a:t>
            </a:r>
          </a:p>
          <a:p>
            <a:pPr>
              <a:lnSpc>
                <a:spcPts val="4700"/>
              </a:lnSpc>
            </a:pPr>
            <a:r>
              <a:rPr lang="zh-TW" altLang="en-US" b="1" dirty="0" smtClean="0">
                <a:solidFill>
                  <a:srgbClr val="0000CC"/>
                </a:solidFill>
              </a:rPr>
              <a:t>喜歡</a:t>
            </a:r>
            <a:r>
              <a:rPr lang="zh-TW" altLang="en-US" b="1" dirty="0" smtClean="0">
                <a:solidFill>
                  <a:srgbClr val="C00000"/>
                </a:solidFill>
                <a:latin typeface="Times New Roman" pitchFamily="18" charset="0"/>
                <a:ea typeface="標楷體" pitchFamily="65" charset="-120"/>
              </a:rPr>
              <a:t>國文、英文、數學、社會、自然</a:t>
            </a:r>
            <a:r>
              <a:rPr lang="zh-TW" altLang="en-US" b="1" dirty="0" smtClean="0">
                <a:solidFill>
                  <a:srgbClr val="0000CC"/>
                </a:solidFill>
                <a:latin typeface="Times New Roman" pitchFamily="18" charset="0"/>
                <a:ea typeface="標楷體" pitchFamily="65" charset="-120"/>
              </a:rPr>
              <a:t>等基礎學科的同學， 國中畢業後，可能比較適合</a:t>
            </a:r>
            <a:r>
              <a:rPr lang="en-US" altLang="zh-TW" b="1" dirty="0" smtClean="0">
                <a:solidFill>
                  <a:srgbClr val="0000CC"/>
                </a:solidFill>
                <a:latin typeface="Times New Roman" pitchFamily="18" charset="0"/>
                <a:ea typeface="標楷體" pitchFamily="65" charset="-120"/>
              </a:rPr>
              <a:t>----</a:t>
            </a:r>
            <a:r>
              <a:rPr lang="zh-TW" altLang="en-US" b="1" dirty="0" smtClean="0">
                <a:solidFill>
                  <a:srgbClr val="002060"/>
                </a:solidFill>
                <a:latin typeface="Times New Roman" pitchFamily="18" charset="0"/>
                <a:ea typeface="標楷體" pitchFamily="65" charset="-120"/>
              </a:rPr>
              <a:t>普通高中！</a:t>
            </a:r>
            <a:endParaRPr lang="en-US" altLang="zh-TW" b="1" dirty="0" smtClean="0">
              <a:solidFill>
                <a:srgbClr val="002060"/>
              </a:solidFill>
              <a:latin typeface="Times New Roman" pitchFamily="18" charset="0"/>
              <a:ea typeface="標楷體" pitchFamily="65" charset="-120"/>
            </a:endParaRPr>
          </a:p>
          <a:p>
            <a:pPr>
              <a:lnSpc>
                <a:spcPts val="4700"/>
              </a:lnSpc>
            </a:pPr>
            <a:r>
              <a:rPr lang="zh-TW" altLang="en-US" b="1" dirty="0" smtClean="0">
                <a:solidFill>
                  <a:srgbClr val="002060"/>
                </a:solidFill>
              </a:rPr>
              <a:t>喜歡動手實際操作，或學得一技之長，戰勝</a:t>
            </a:r>
            <a:r>
              <a:rPr lang="en-US" altLang="zh-TW" b="1" dirty="0" smtClean="0">
                <a:solidFill>
                  <a:srgbClr val="002060"/>
                </a:solidFill>
                <a:latin typeface="+mn-ea"/>
              </a:rPr>
              <a:t>22</a:t>
            </a:r>
            <a:r>
              <a:rPr lang="en-US" altLang="zh-TW" b="1" dirty="0" smtClean="0">
                <a:solidFill>
                  <a:srgbClr val="002060"/>
                </a:solidFill>
              </a:rPr>
              <a:t>K</a:t>
            </a:r>
            <a:r>
              <a:rPr lang="zh-TW" altLang="en-US" b="1" dirty="0" smtClean="0">
                <a:solidFill>
                  <a:srgbClr val="002060"/>
                </a:solidFill>
              </a:rPr>
              <a:t>的同學</a:t>
            </a:r>
            <a:r>
              <a:rPr lang="zh-TW" altLang="en-US" b="1" dirty="0" smtClean="0">
                <a:solidFill>
                  <a:srgbClr val="002060"/>
                </a:solidFill>
                <a:latin typeface="Times New Roman" pitchFamily="18" charset="0"/>
                <a:ea typeface="標楷體" pitchFamily="65" charset="-120"/>
              </a:rPr>
              <a:t>， 國中畢業後，可能比較適合</a:t>
            </a:r>
            <a:r>
              <a:rPr lang="en-US" altLang="zh-TW" b="1" dirty="0" smtClean="0">
                <a:solidFill>
                  <a:srgbClr val="0000CC"/>
                </a:solidFill>
                <a:latin typeface="Times New Roman" pitchFamily="18" charset="0"/>
                <a:ea typeface="標楷體" pitchFamily="65" charset="-120"/>
              </a:rPr>
              <a:t>----</a:t>
            </a:r>
            <a:r>
              <a:rPr lang="zh-TW" altLang="en-US" b="1" dirty="0" smtClean="0">
                <a:solidFill>
                  <a:srgbClr val="0000CC"/>
                </a:solidFill>
                <a:latin typeface="Times New Roman" pitchFamily="18" charset="0"/>
                <a:ea typeface="標楷體" pitchFamily="65" charset="-120"/>
              </a:rPr>
              <a:t>技職學校！</a:t>
            </a:r>
            <a:endParaRPr lang="zh-TW" altLang="en-US" dirty="0">
              <a:solidFill>
                <a:srgbClr val="0000CC"/>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714356"/>
            <a:ext cx="8229600" cy="928694"/>
          </a:xfrm>
        </p:spPr>
        <p:txBody>
          <a:bodyPr/>
          <a:lstStyle/>
          <a:p>
            <a:r>
              <a:rPr lang="zh-TW" altLang="en-US" b="1" dirty="0" smtClean="0">
                <a:solidFill>
                  <a:srgbClr val="0000CC"/>
                </a:solidFill>
              </a:rPr>
              <a:t>如果真的無法做出正確的抉擇</a:t>
            </a:r>
            <a:r>
              <a:rPr lang="en-US" altLang="zh-TW" b="1" dirty="0" smtClean="0">
                <a:solidFill>
                  <a:srgbClr val="0000CC"/>
                </a:solidFill>
              </a:rPr>
              <a:t/>
            </a:r>
            <a:br>
              <a:rPr lang="en-US" altLang="zh-TW" b="1" dirty="0" smtClean="0">
                <a:solidFill>
                  <a:srgbClr val="0000CC"/>
                </a:solidFill>
              </a:rPr>
            </a:br>
            <a:r>
              <a:rPr lang="zh-TW" altLang="en-US" sz="4800" b="1" dirty="0" smtClean="0">
                <a:solidFill>
                  <a:srgbClr val="C00000"/>
                </a:solidFill>
              </a:rPr>
              <a:t>他山之石，可以</a:t>
            </a:r>
            <a:r>
              <a:rPr lang="zh-TW" altLang="en-US" sz="4800" b="1" dirty="0">
                <a:solidFill>
                  <a:srgbClr val="C00000"/>
                </a:solidFill>
              </a:rPr>
              <a:t>攻錯</a:t>
            </a:r>
          </a:p>
        </p:txBody>
      </p:sp>
      <p:sp>
        <p:nvSpPr>
          <p:cNvPr id="5" name="內容版面配置區 4"/>
          <p:cNvSpPr>
            <a:spLocks noGrp="1"/>
          </p:cNvSpPr>
          <p:nvPr>
            <p:ph idx="1"/>
          </p:nvPr>
        </p:nvSpPr>
        <p:spPr>
          <a:xfrm>
            <a:off x="457200" y="1928802"/>
            <a:ext cx="8472518" cy="4197361"/>
          </a:xfrm>
        </p:spPr>
        <p:txBody>
          <a:bodyPr/>
          <a:lstStyle/>
          <a:p>
            <a:r>
              <a:rPr lang="zh-TW" altLang="zh-TW" b="1" dirty="0" smtClean="0">
                <a:solidFill>
                  <a:srgbClr val="0000CC"/>
                </a:solidFill>
              </a:rPr>
              <a:t>在瑞士，</a:t>
            </a:r>
            <a:r>
              <a:rPr lang="en-US" altLang="zh-TW" b="1" dirty="0" smtClean="0">
                <a:solidFill>
                  <a:srgbClr val="0000CC"/>
                </a:solidFill>
              </a:rPr>
              <a:t>65</a:t>
            </a:r>
            <a:r>
              <a:rPr lang="zh-TW" altLang="en-US" b="1" dirty="0" smtClean="0">
                <a:solidFill>
                  <a:srgbClr val="0000CC"/>
                </a:solidFill>
              </a:rPr>
              <a:t>％讀技職教育！</a:t>
            </a:r>
            <a:endParaRPr lang="en-US" altLang="zh-TW" b="1" dirty="0" smtClean="0">
              <a:solidFill>
                <a:srgbClr val="0000CC"/>
              </a:solidFill>
            </a:endParaRPr>
          </a:p>
          <a:p>
            <a:r>
              <a:rPr lang="zh-TW" altLang="zh-TW" sz="2800" b="1" dirty="0" smtClean="0"/>
              <a:t>年</a:t>
            </a:r>
            <a:r>
              <a:rPr lang="zh-TW" altLang="zh-TW" sz="2800" b="1" dirty="0"/>
              <a:t>輕人很早就接觸職場生態，中學生畢業後都上職業學校，透過半工半讀的學徒制，習得</a:t>
            </a:r>
            <a:r>
              <a:rPr lang="zh-TW" altLang="zh-TW" sz="2800" b="1" dirty="0" smtClean="0"/>
              <a:t>一技之長。</a:t>
            </a:r>
            <a:endParaRPr lang="en-US" altLang="zh-TW" sz="2800" b="1" dirty="0" smtClean="0"/>
          </a:p>
          <a:p>
            <a:r>
              <a:rPr lang="zh-TW" altLang="zh-TW" sz="2800" b="1" dirty="0" smtClean="0">
                <a:solidFill>
                  <a:srgbClr val="0000CC"/>
                </a:solidFill>
              </a:rPr>
              <a:t>瑞士</a:t>
            </a:r>
            <a:r>
              <a:rPr lang="zh-TW" altLang="zh-TW" sz="2800" b="1" dirty="0">
                <a:solidFill>
                  <a:srgbClr val="0000CC"/>
                </a:solidFill>
              </a:rPr>
              <a:t>不重學歷而重技能</a:t>
            </a:r>
            <a:r>
              <a:rPr lang="zh-TW" altLang="zh-TW" sz="2800" b="1" dirty="0" smtClean="0">
                <a:solidFill>
                  <a:srgbClr val="0000CC"/>
                </a:solidFill>
              </a:rPr>
              <a:t>，</a:t>
            </a:r>
            <a:r>
              <a:rPr lang="zh-TW" altLang="en-US" sz="2800" b="1" dirty="0" smtClean="0">
                <a:solidFill>
                  <a:srgbClr val="0000CC"/>
                </a:solidFill>
              </a:rPr>
              <a:t>一技之長勝過大學文憑。工匠的雙手創造了高競爭力，</a:t>
            </a:r>
            <a:r>
              <a:rPr lang="zh-TW" altLang="zh-TW" sz="2800" b="1" dirty="0" smtClean="0">
                <a:solidFill>
                  <a:srgbClr val="0000CC"/>
                </a:solidFill>
              </a:rPr>
              <a:t>工匠</a:t>
            </a:r>
            <a:r>
              <a:rPr lang="zh-TW" altLang="en-US" sz="2800" b="1" dirty="0" smtClean="0">
                <a:solidFill>
                  <a:srgbClr val="0000CC"/>
                </a:solidFill>
              </a:rPr>
              <a:t>的</a:t>
            </a:r>
            <a:r>
              <a:rPr lang="zh-TW" altLang="zh-TW" sz="2800" b="1" dirty="0" smtClean="0">
                <a:solidFill>
                  <a:srgbClr val="0000CC"/>
                </a:solidFill>
              </a:rPr>
              <a:t>精</a:t>
            </a:r>
            <a:r>
              <a:rPr lang="zh-TW" altLang="zh-TW" sz="2800" b="1" dirty="0">
                <a:solidFill>
                  <a:srgbClr val="0000CC"/>
                </a:solidFill>
              </a:rPr>
              <a:t>神打造了全球典範！</a:t>
            </a:r>
            <a:endParaRPr lang="zh-TW" altLang="en-US" sz="2800" b="1" dirty="0">
              <a:solidFill>
                <a:srgbClr val="0000CC"/>
              </a:solidFill>
            </a:endParaRPr>
          </a:p>
        </p:txBody>
      </p:sp>
    </p:spTree>
    <p:extLst>
      <p:ext uri="{BB962C8B-B14F-4D97-AF65-F5344CB8AC3E}">
        <p14:creationId xmlns:p14="http://schemas.microsoft.com/office/powerpoint/2010/main" xmlns="" val="42723691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72386" cy="1143000"/>
          </a:xfrm>
        </p:spPr>
        <p:txBody>
          <a:bodyPr/>
          <a:lstStyle/>
          <a:p>
            <a:r>
              <a:rPr lang="zh-TW" altLang="en-US" sz="4800" b="1" dirty="0" smtClean="0">
                <a:solidFill>
                  <a:srgbClr val="0000CC"/>
                </a:solidFill>
              </a:rPr>
              <a:t>全球三大名錶 </a:t>
            </a:r>
            <a:r>
              <a:rPr lang="zh-TW" altLang="en-US" sz="4800" dirty="0" smtClean="0">
                <a:solidFill>
                  <a:srgbClr val="0000CC"/>
                </a:solidFill>
              </a:rPr>
              <a:t/>
            </a:r>
            <a:br>
              <a:rPr lang="zh-TW" altLang="en-US" sz="4800" dirty="0" smtClean="0">
                <a:solidFill>
                  <a:srgbClr val="0000CC"/>
                </a:solidFill>
              </a:rPr>
            </a:br>
            <a:endParaRPr lang="zh-TW" altLang="en-US" sz="4800" dirty="0">
              <a:solidFill>
                <a:srgbClr val="0000CC"/>
              </a:solidFill>
            </a:endParaRPr>
          </a:p>
        </p:txBody>
      </p:sp>
      <p:pic>
        <p:nvPicPr>
          <p:cNvPr id="1026" name="Picture 2" descr="C:\Documents and Settings\Administrator\桌面\百達翡麗.jpg"/>
          <p:cNvPicPr>
            <a:picLocks noGrp="1" noChangeAspect="1" noChangeArrowheads="1"/>
          </p:cNvPicPr>
          <p:nvPr>
            <p:ph idx="1"/>
          </p:nvPr>
        </p:nvPicPr>
        <p:blipFill>
          <a:blip r:embed="rId3"/>
          <a:srcRect/>
          <a:stretch>
            <a:fillRect/>
          </a:stretch>
        </p:blipFill>
        <p:spPr bwMode="auto">
          <a:xfrm>
            <a:off x="5143504" y="3786190"/>
            <a:ext cx="2780208" cy="2808000"/>
          </a:xfrm>
          <a:prstGeom prst="rect">
            <a:avLst/>
          </a:prstGeom>
          <a:noFill/>
        </p:spPr>
      </p:pic>
      <p:pic>
        <p:nvPicPr>
          <p:cNvPr id="1027" name="Picture 3" descr="C:\Documents and Settings\Administrator\桌面\愛彼表.jpg"/>
          <p:cNvPicPr>
            <a:picLocks noChangeAspect="1" noChangeArrowheads="1"/>
          </p:cNvPicPr>
          <p:nvPr/>
        </p:nvPicPr>
        <p:blipFill>
          <a:blip r:embed="rId4"/>
          <a:srcRect/>
          <a:stretch>
            <a:fillRect/>
          </a:stretch>
        </p:blipFill>
        <p:spPr bwMode="auto">
          <a:xfrm>
            <a:off x="2071670" y="857232"/>
            <a:ext cx="3864131" cy="2844000"/>
          </a:xfrm>
          <a:prstGeom prst="rect">
            <a:avLst/>
          </a:prstGeom>
          <a:noFill/>
        </p:spPr>
      </p:pic>
      <p:pic>
        <p:nvPicPr>
          <p:cNvPr id="1029" name="Picture 5" descr="C:\Documents and Settings\Administrator\桌面\伯爵錶.jpg"/>
          <p:cNvPicPr>
            <a:picLocks noChangeAspect="1" noChangeArrowheads="1"/>
          </p:cNvPicPr>
          <p:nvPr/>
        </p:nvPicPr>
        <p:blipFill>
          <a:blip r:embed="rId5"/>
          <a:srcRect/>
          <a:stretch>
            <a:fillRect/>
          </a:stretch>
        </p:blipFill>
        <p:spPr bwMode="auto">
          <a:xfrm>
            <a:off x="714348" y="3786190"/>
            <a:ext cx="4162500" cy="2700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4294967295"/>
          </p:nvPr>
        </p:nvSpPr>
        <p:spPr>
          <a:xfrm>
            <a:off x="395536" y="1556792"/>
            <a:ext cx="8280920" cy="4569371"/>
          </a:xfrm>
        </p:spPr>
        <p:txBody>
          <a:bodyPr/>
          <a:lstStyle/>
          <a:p>
            <a:r>
              <a:rPr lang="zh-TW" altLang="zh-TW" sz="3600" b="1" dirty="0" smtClean="0">
                <a:solidFill>
                  <a:srgbClr val="FF0000"/>
                </a:solidFill>
              </a:rPr>
              <a:t>在德國</a:t>
            </a:r>
            <a:r>
              <a:rPr lang="zh-TW" altLang="en-US" sz="3600" b="1" dirty="0" smtClean="0">
                <a:solidFill>
                  <a:srgbClr val="FF0000"/>
                </a:solidFill>
              </a:rPr>
              <a:t>，</a:t>
            </a:r>
            <a:r>
              <a:rPr lang="zh-TW" altLang="zh-TW" sz="3600" b="1" dirty="0" smtClean="0">
                <a:solidFill>
                  <a:srgbClr val="FF0000"/>
                </a:solidFill>
              </a:rPr>
              <a:t>德國</a:t>
            </a:r>
            <a:r>
              <a:rPr lang="zh-TW" altLang="en-US" sz="3600" b="1" dirty="0" smtClean="0">
                <a:solidFill>
                  <a:srgbClr val="FF0000"/>
                </a:solidFill>
              </a:rPr>
              <a:t>人</a:t>
            </a:r>
            <a:r>
              <a:rPr lang="zh-TW" altLang="zh-TW" sz="3600" b="1" dirty="0" smtClean="0">
                <a:solidFill>
                  <a:srgbClr val="FF0000"/>
                </a:solidFill>
              </a:rPr>
              <a:t>十分</a:t>
            </a:r>
            <a:r>
              <a:rPr lang="zh-TW" altLang="zh-TW" sz="3600" b="1" dirty="0">
                <a:solidFill>
                  <a:srgbClr val="FF0000"/>
                </a:solidFill>
              </a:rPr>
              <a:t>重視技職</a:t>
            </a:r>
            <a:r>
              <a:rPr lang="zh-TW" altLang="zh-TW" sz="3600" b="1" dirty="0" smtClean="0">
                <a:solidFill>
                  <a:srgbClr val="FF0000"/>
                </a:solidFill>
              </a:rPr>
              <a:t>培養</a:t>
            </a:r>
            <a:r>
              <a:rPr lang="zh-TW" altLang="en-US" sz="3600" b="1" dirty="0" smtClean="0">
                <a:solidFill>
                  <a:srgbClr val="FF0000"/>
                </a:solidFill>
              </a:rPr>
              <a:t>！</a:t>
            </a:r>
            <a:endParaRPr lang="en-US" altLang="zh-TW" sz="3600" b="1" dirty="0" smtClean="0">
              <a:solidFill>
                <a:srgbClr val="FF0000"/>
              </a:solidFill>
            </a:endParaRPr>
          </a:p>
          <a:p>
            <a:r>
              <a:rPr lang="zh-TW" altLang="zh-TW" b="1" dirty="0" smtClean="0"/>
              <a:t>全德</a:t>
            </a:r>
            <a:r>
              <a:rPr lang="zh-TW" altLang="en-US" b="1" dirty="0" smtClean="0"/>
              <a:t>國</a:t>
            </a:r>
            <a:r>
              <a:rPr lang="en-US" altLang="zh-TW" b="1" dirty="0" smtClean="0"/>
              <a:t>16</a:t>
            </a:r>
            <a:r>
              <a:rPr lang="zh-TW" altLang="zh-TW" b="1" dirty="0"/>
              <a:t>個邦市中，有</a:t>
            </a:r>
            <a:r>
              <a:rPr lang="en-US" altLang="zh-TW" b="1" dirty="0"/>
              <a:t>15</a:t>
            </a:r>
            <a:r>
              <a:rPr lang="zh-TW" altLang="zh-TW" b="1" dirty="0" smtClean="0"/>
              <a:t>個</a:t>
            </a:r>
            <a:r>
              <a:rPr lang="zh-TW" altLang="zh-TW" b="1" dirty="0"/>
              <a:t>邦市</a:t>
            </a:r>
            <a:r>
              <a:rPr lang="zh-TW" altLang="zh-TW" b="1" dirty="0" smtClean="0"/>
              <a:t>由</a:t>
            </a:r>
            <a:r>
              <a:rPr lang="zh-TW" altLang="zh-TW" b="1" dirty="0"/>
              <a:t>技職學院來推動雙軌制</a:t>
            </a:r>
            <a:r>
              <a:rPr lang="zh-TW" altLang="zh-TW" b="1" dirty="0" smtClean="0"/>
              <a:t>。</a:t>
            </a:r>
            <a:r>
              <a:rPr lang="zh-TW" altLang="en-US" b="1" dirty="0" smtClean="0"/>
              <a:t>他們人</a:t>
            </a:r>
            <a:r>
              <a:rPr lang="zh-TW" altLang="zh-TW" b="1" dirty="0" smtClean="0"/>
              <a:t>以</a:t>
            </a:r>
            <a:r>
              <a:rPr lang="zh-TW" altLang="zh-TW" b="1" dirty="0"/>
              <a:t>技術製造了隱形冠軍</a:t>
            </a:r>
            <a:r>
              <a:rPr lang="zh-TW" altLang="zh-TW" b="1" dirty="0" smtClean="0"/>
              <a:t>！</a:t>
            </a:r>
            <a:endParaRPr lang="en-US" altLang="zh-TW" b="1" dirty="0" smtClean="0"/>
          </a:p>
          <a:p>
            <a:r>
              <a:rPr lang="zh-TW" altLang="en-US" b="1" dirty="0" smtClean="0">
                <a:solidFill>
                  <a:srgbClr val="0000CC"/>
                </a:solidFill>
              </a:rPr>
              <a:t>「只要有專長，不必人人唸大學」是</a:t>
            </a:r>
            <a:r>
              <a:rPr lang="zh-TW" altLang="zh-TW" b="1" dirty="0">
                <a:solidFill>
                  <a:srgbClr val="0000CC"/>
                </a:solidFill>
              </a:rPr>
              <a:t>德國</a:t>
            </a:r>
            <a:r>
              <a:rPr lang="zh-TW" altLang="en-US" b="1" dirty="0">
                <a:solidFill>
                  <a:srgbClr val="0000CC"/>
                </a:solidFill>
              </a:rPr>
              <a:t>人</a:t>
            </a:r>
            <a:r>
              <a:rPr lang="zh-TW" altLang="en-US" b="1" dirty="0" smtClean="0">
                <a:solidFill>
                  <a:srgbClr val="0000CC"/>
                </a:solidFill>
              </a:rPr>
              <a:t>的教育理念</a:t>
            </a:r>
            <a:r>
              <a:rPr lang="zh-TW" altLang="zh-TW" b="1" dirty="0" smtClean="0">
                <a:solidFill>
                  <a:srgbClr val="0000CC"/>
                </a:solidFill>
              </a:rPr>
              <a:t>！</a:t>
            </a:r>
            <a:endParaRPr lang="en-US" altLang="zh-TW" b="1" dirty="0" smtClean="0">
              <a:solidFill>
                <a:srgbClr val="0000CC"/>
              </a:solidFill>
            </a:endParaRPr>
          </a:p>
        </p:txBody>
      </p:sp>
    </p:spTree>
    <p:extLst>
      <p:ext uri="{BB962C8B-B14F-4D97-AF65-F5344CB8AC3E}">
        <p14:creationId xmlns:p14="http://schemas.microsoft.com/office/powerpoint/2010/main" xmlns="" val="22957974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400" b="1" dirty="0" smtClean="0">
                <a:solidFill>
                  <a:srgbClr val="0000CC"/>
                </a:solidFill>
              </a:rPr>
              <a:t>精湛的造車工藝</a:t>
            </a:r>
            <a:r>
              <a:rPr lang="en-US" altLang="zh-TW" sz="5400" b="1" dirty="0" smtClean="0">
                <a:solidFill>
                  <a:srgbClr val="0000CC"/>
                </a:solidFill>
              </a:rPr>
              <a:t>---</a:t>
            </a:r>
            <a:r>
              <a:rPr lang="en-US" altLang="zh-TW" sz="4800" b="1" dirty="0" smtClean="0">
                <a:solidFill>
                  <a:srgbClr val="0000CC"/>
                </a:solidFill>
              </a:rPr>
              <a:t/>
            </a:r>
            <a:br>
              <a:rPr lang="en-US" altLang="zh-TW" sz="4800" b="1" dirty="0" smtClean="0">
                <a:solidFill>
                  <a:srgbClr val="0000CC"/>
                </a:solidFill>
              </a:rPr>
            </a:br>
            <a:r>
              <a:rPr lang="zh-TW" altLang="en-US" sz="3600" b="1" dirty="0" smtClean="0">
                <a:solidFill>
                  <a:srgbClr val="002060"/>
                </a:solidFill>
              </a:rPr>
              <a:t>全天下男人的夢想</a:t>
            </a:r>
            <a:endParaRPr lang="zh-TW" altLang="en-US" sz="3600" b="1" dirty="0">
              <a:solidFill>
                <a:srgbClr val="002060"/>
              </a:solidFill>
            </a:endParaRPr>
          </a:p>
        </p:txBody>
      </p:sp>
      <p:sp>
        <p:nvSpPr>
          <p:cNvPr id="9" name="文字版面配置區 8"/>
          <p:cNvSpPr>
            <a:spLocks noGrp="1"/>
          </p:cNvSpPr>
          <p:nvPr>
            <p:ph type="body" idx="1"/>
          </p:nvPr>
        </p:nvSpPr>
        <p:spPr>
          <a:xfrm>
            <a:off x="357158" y="2500306"/>
            <a:ext cx="4397378" cy="857256"/>
          </a:xfrm>
        </p:spPr>
        <p:txBody>
          <a:bodyPr/>
          <a:lstStyle/>
          <a:p>
            <a:r>
              <a:rPr lang="en-US" sz="3600" dirty="0" smtClean="0"/>
              <a:t>CLS63 AMG</a:t>
            </a:r>
            <a:r>
              <a:rPr lang="en-US" altLang="zh-TW" sz="3600" dirty="0" smtClean="0"/>
              <a:t> ---</a:t>
            </a:r>
            <a:r>
              <a:rPr lang="en-US" altLang="zh-TW" sz="3600" b="0" dirty="0" smtClean="0"/>
              <a:t>768</a:t>
            </a:r>
            <a:r>
              <a:rPr lang="zh-TW" altLang="en-US" sz="3600" b="0" dirty="0" smtClean="0"/>
              <a:t>萬</a:t>
            </a:r>
            <a:endParaRPr lang="zh-TW" altLang="en-US" sz="3600" b="0" dirty="0"/>
          </a:p>
        </p:txBody>
      </p:sp>
      <p:sp>
        <p:nvSpPr>
          <p:cNvPr id="10" name="文字版面配置區 9"/>
          <p:cNvSpPr>
            <a:spLocks noGrp="1"/>
          </p:cNvSpPr>
          <p:nvPr>
            <p:ph type="body" sz="quarter" idx="3"/>
          </p:nvPr>
        </p:nvSpPr>
        <p:spPr>
          <a:xfrm>
            <a:off x="4645025" y="2000240"/>
            <a:ext cx="4041775" cy="928693"/>
          </a:xfrm>
        </p:spPr>
        <p:txBody>
          <a:bodyPr/>
          <a:lstStyle/>
          <a:p>
            <a:r>
              <a:rPr lang="en-US" altLang="zh-TW" sz="4400" dirty="0" smtClean="0"/>
              <a:t> </a:t>
            </a:r>
            <a:r>
              <a:rPr lang="zh-TW" altLang="en-US" sz="4400" dirty="0" smtClean="0"/>
              <a:t>   </a:t>
            </a:r>
            <a:r>
              <a:rPr lang="en-US" altLang="zh-TW" sz="4400" dirty="0" smtClean="0"/>
              <a:t> </a:t>
            </a:r>
            <a:r>
              <a:rPr lang="en-US" altLang="zh-TW" sz="3600" dirty="0" smtClean="0"/>
              <a:t>X6---</a:t>
            </a:r>
            <a:r>
              <a:rPr lang="en-US" altLang="zh-TW" sz="3600" b="0" dirty="0" smtClean="0"/>
              <a:t>579</a:t>
            </a:r>
            <a:r>
              <a:rPr lang="zh-TW" altLang="en-US" sz="3600" b="0" dirty="0" smtClean="0"/>
              <a:t>萬 </a:t>
            </a:r>
          </a:p>
          <a:p>
            <a:endParaRPr lang="zh-TW" altLang="en-US" sz="3200" dirty="0"/>
          </a:p>
        </p:txBody>
      </p:sp>
      <p:pic>
        <p:nvPicPr>
          <p:cNvPr id="2051" name="Picture 3" descr="C:\Users\PC\Desktop\bdd0002b789820ca6a774c4448eba133_1200.jpg"/>
          <p:cNvPicPr>
            <a:picLocks noChangeAspect="1" noChangeArrowheads="1"/>
          </p:cNvPicPr>
          <p:nvPr/>
        </p:nvPicPr>
        <p:blipFill>
          <a:blip r:embed="rId3"/>
          <a:srcRect/>
          <a:stretch>
            <a:fillRect/>
          </a:stretch>
        </p:blipFill>
        <p:spPr bwMode="auto">
          <a:xfrm>
            <a:off x="4786314" y="2500306"/>
            <a:ext cx="4143404" cy="2556000"/>
          </a:xfrm>
          <a:prstGeom prst="rect">
            <a:avLst/>
          </a:prstGeom>
          <a:noFill/>
        </p:spPr>
      </p:pic>
      <p:sp>
        <p:nvSpPr>
          <p:cNvPr id="11" name="內容版面配置區 10"/>
          <p:cNvSpPr>
            <a:spLocks noGrp="1"/>
          </p:cNvSpPr>
          <p:nvPr>
            <p:ph sz="quarter" idx="4"/>
          </p:nvPr>
        </p:nvSpPr>
        <p:spPr>
          <a:xfrm>
            <a:off x="4714876" y="2428868"/>
            <a:ext cx="4184651" cy="4165602"/>
          </a:xfrm>
        </p:spPr>
        <p:txBody>
          <a:bodyPr/>
          <a:lstStyle/>
          <a:p>
            <a:endParaRPr lang="zh-TW" altLang="en-US" dirty="0"/>
          </a:p>
        </p:txBody>
      </p:sp>
      <p:pic>
        <p:nvPicPr>
          <p:cNvPr id="2053" name="Picture 5" descr="2014 M-Benz CLS Shooting Brake CLS63 AMG"/>
          <p:cNvPicPr>
            <a:picLocks noChangeAspect="1" noChangeArrowheads="1"/>
          </p:cNvPicPr>
          <p:nvPr/>
        </p:nvPicPr>
        <p:blipFill>
          <a:blip r:embed="rId4"/>
          <a:srcRect/>
          <a:stretch>
            <a:fillRect/>
          </a:stretch>
        </p:blipFill>
        <p:spPr bwMode="auto">
          <a:xfrm>
            <a:off x="214282" y="3571876"/>
            <a:ext cx="4483979" cy="2520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4294967295"/>
          </p:nvPr>
        </p:nvSpPr>
        <p:spPr>
          <a:xfrm>
            <a:off x="395536" y="1285860"/>
            <a:ext cx="8280920" cy="4840303"/>
          </a:xfrm>
        </p:spPr>
        <p:txBody>
          <a:bodyPr/>
          <a:lstStyle/>
          <a:p>
            <a:r>
              <a:rPr lang="zh-TW" altLang="zh-TW" sz="2800" b="1" dirty="0" smtClean="0">
                <a:solidFill>
                  <a:srgbClr val="0000CC"/>
                </a:solidFill>
              </a:rPr>
              <a:t>德國</a:t>
            </a:r>
            <a:r>
              <a:rPr lang="zh-TW" altLang="zh-TW" sz="2800" b="1" dirty="0">
                <a:solidFill>
                  <a:srgbClr val="0000CC"/>
                </a:solidFill>
              </a:rPr>
              <a:t>對基礎產業的重視與耐心，以及堅持的民族性，讓德國在各技術領域磨出了專業</a:t>
            </a:r>
            <a:r>
              <a:rPr lang="zh-TW" altLang="zh-TW" sz="2800" b="1" dirty="0" smtClean="0">
                <a:solidFill>
                  <a:srgbClr val="0000CC"/>
                </a:solidFill>
              </a:rPr>
              <a:t>。本</a:t>
            </a:r>
            <a:r>
              <a:rPr lang="zh-TW" altLang="en-US" sz="2800" b="1" dirty="0" smtClean="0">
                <a:solidFill>
                  <a:srgbClr val="0000CC"/>
                </a:solidFill>
              </a:rPr>
              <a:t>著</a:t>
            </a:r>
            <a:r>
              <a:rPr lang="zh-TW" altLang="zh-TW" sz="2800" b="1" dirty="0" smtClean="0">
                <a:solidFill>
                  <a:srgbClr val="0000CC"/>
                </a:solidFill>
              </a:rPr>
              <a:t>傳統</a:t>
            </a:r>
            <a:r>
              <a:rPr lang="zh-TW" altLang="zh-TW" sz="2800" b="1" dirty="0">
                <a:solidFill>
                  <a:srgbClr val="0000CC"/>
                </a:solidFill>
              </a:rPr>
              <a:t>的工匠精</a:t>
            </a:r>
            <a:r>
              <a:rPr lang="zh-TW" altLang="zh-TW" sz="2800" b="1" dirty="0" smtClean="0">
                <a:solidFill>
                  <a:srgbClr val="0000CC"/>
                </a:solidFill>
              </a:rPr>
              <a:t>神</a:t>
            </a:r>
            <a:r>
              <a:rPr lang="zh-TW" altLang="en-US" sz="2800" b="1" dirty="0" smtClean="0">
                <a:solidFill>
                  <a:srgbClr val="0000CC"/>
                </a:solidFill>
              </a:rPr>
              <a:t>，也培養出許多</a:t>
            </a:r>
            <a:r>
              <a:rPr lang="zh-TW" altLang="zh-TW" sz="2800" b="1" dirty="0" smtClean="0">
                <a:solidFill>
                  <a:srgbClr val="0000CC"/>
                </a:solidFill>
              </a:rPr>
              <a:t>中基</a:t>
            </a:r>
            <a:r>
              <a:rPr lang="zh-TW" altLang="zh-TW" sz="2800" b="1" dirty="0">
                <a:solidFill>
                  <a:srgbClr val="0000CC"/>
                </a:solidFill>
              </a:rPr>
              <a:t>層專業人才</a:t>
            </a:r>
            <a:r>
              <a:rPr lang="zh-TW" altLang="zh-TW" sz="2800" b="1" dirty="0" smtClean="0">
                <a:solidFill>
                  <a:srgbClr val="0000CC"/>
                </a:solidFill>
              </a:rPr>
              <a:t>。</a:t>
            </a:r>
            <a:endParaRPr lang="en-US" altLang="zh-TW" sz="2800" b="1" dirty="0" smtClean="0">
              <a:solidFill>
                <a:srgbClr val="0000CC"/>
              </a:solidFill>
            </a:endParaRPr>
          </a:p>
          <a:p>
            <a:r>
              <a:rPr lang="zh-TW" altLang="zh-TW" sz="2800" b="1" dirty="0"/>
              <a:t>在近來的歐債風暴中，德國是唯一經濟表現相對優良的國家；而支撐德國經濟成長的動力，正是那一些不知名卻具有堅強技術實力的</a:t>
            </a:r>
            <a:r>
              <a:rPr lang="zh-TW" altLang="zh-TW" sz="2800" b="1" dirty="0">
                <a:solidFill>
                  <a:srgbClr val="C00000"/>
                </a:solidFill>
              </a:rPr>
              <a:t>中小企業</a:t>
            </a:r>
            <a:r>
              <a:rPr lang="zh-TW" altLang="en-US" sz="2800" b="1" dirty="0" smtClean="0"/>
              <a:t>！</a:t>
            </a:r>
            <a:endParaRPr lang="en-US" altLang="zh-TW" sz="2800" b="1" dirty="0" smtClean="0"/>
          </a:p>
          <a:p>
            <a:endParaRPr lang="zh-TW" altLang="en-US" sz="2800" b="1" dirty="0">
              <a:solidFill>
                <a:srgbClr val="0000CC"/>
              </a:solidFill>
            </a:endParaRPr>
          </a:p>
          <a:p>
            <a:endParaRPr lang="zh-TW" altLang="en-US" b="1" dirty="0">
              <a:solidFill>
                <a:srgbClr val="0000CC"/>
              </a:solidFill>
            </a:endParaRPr>
          </a:p>
        </p:txBody>
      </p:sp>
    </p:spTree>
    <p:extLst>
      <p:ext uri="{BB962C8B-B14F-4D97-AF65-F5344CB8AC3E}">
        <p14:creationId xmlns:p14="http://schemas.microsoft.com/office/powerpoint/2010/main" xmlns="" val="6068814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ChangeArrowheads="1"/>
          </p:cNvSpPr>
          <p:nvPr/>
        </p:nvSpPr>
        <p:spPr bwMode="auto">
          <a:xfrm>
            <a:off x="2822575" y="2225675"/>
            <a:ext cx="3240088" cy="1754188"/>
          </a:xfrm>
          <a:prstGeom prst="rect">
            <a:avLst/>
          </a:prstGeom>
          <a:noFill/>
          <a:ln w="9525">
            <a:noFill/>
            <a:miter lim="800000"/>
            <a:headEnd/>
            <a:tailEnd/>
          </a:ln>
        </p:spPr>
        <p:txBody>
          <a:bodyPr>
            <a:spAutoFit/>
          </a:bodyPr>
          <a:lstStyle/>
          <a:p>
            <a:r>
              <a:rPr kumimoji="0" lang="zh-TW" altLang="en-US" sz="5400" b="1">
                <a:solidFill>
                  <a:srgbClr val="971FE1"/>
                </a:solidFill>
                <a:latin typeface="標楷體" pitchFamily="65" charset="-120"/>
              </a:rPr>
              <a:t>簡報完畢</a:t>
            </a:r>
          </a:p>
          <a:p>
            <a:r>
              <a:rPr kumimoji="0" lang="zh-TW" altLang="en-US" sz="5400" b="1">
                <a:solidFill>
                  <a:srgbClr val="971FE1"/>
                </a:solidFill>
                <a:latin typeface="標楷體" pitchFamily="65" charset="-120"/>
              </a:rPr>
              <a:t>謝謝聆聽</a:t>
            </a:r>
          </a:p>
        </p:txBody>
      </p:sp>
      <p:sp>
        <p:nvSpPr>
          <p:cNvPr id="128003" name="投影片編號版面配置區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805775-8EF0-478D-B405-BEBC30136575}" type="slidenum">
              <a:rPr lang="zh-TW" altLang="en-US" smtClean="0">
                <a:solidFill>
                  <a:srgbClr val="898989"/>
                </a:solidFill>
                <a:ea typeface="新細明體" pitchFamily="18" charset="-120"/>
              </a:rPr>
              <a:pPr fontAlgn="base">
                <a:spcBef>
                  <a:spcPct val="0"/>
                </a:spcBef>
                <a:spcAft>
                  <a:spcPct val="0"/>
                </a:spcAft>
              </a:pPr>
              <a:t>66</a:t>
            </a:fld>
            <a:endParaRPr lang="zh-TW" altLang="en-US" smtClean="0">
              <a:solidFill>
                <a:srgbClr val="898989"/>
              </a:solidFill>
              <a:ea typeface="新細明體" pitchFamily="18"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LN-0126.png"/>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xmlns=""/>
              </a:ext>
            </a:extLst>
          </a:blip>
          <a:srcRect/>
          <a:stretch/>
        </p:blipFill>
        <p:spPr>
          <a:xfrm>
            <a:off x="357158" y="4857760"/>
            <a:ext cx="8352928" cy="1639543"/>
          </a:xfrm>
          <a:prstGeom prst="rect">
            <a:avLst/>
          </a:prstGeom>
        </p:spPr>
      </p:pic>
      <p:sp>
        <p:nvSpPr>
          <p:cNvPr id="31" name="矩形 30"/>
          <p:cNvSpPr/>
          <p:nvPr/>
        </p:nvSpPr>
        <p:spPr>
          <a:xfrm>
            <a:off x="1187450" y="2065338"/>
            <a:ext cx="1300163" cy="1508125"/>
          </a:xfrm>
          <a:prstGeom prst="rect">
            <a:avLst/>
          </a:prstGeom>
          <a:solidFill>
            <a:schemeClr val="tx2">
              <a:lumMod val="20000"/>
              <a:lumOff val="8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sz="3600" b="1" dirty="0">
              <a:latin typeface="微軟正黑體"/>
              <a:ea typeface="微軟正黑體"/>
              <a:cs typeface="微軟正黑體"/>
            </a:endParaRPr>
          </a:p>
          <a:p>
            <a:pPr algn="ctr" eaLnBrk="1" fontAlgn="auto" hangingPunct="1">
              <a:spcBef>
                <a:spcPts val="0"/>
              </a:spcBef>
              <a:spcAft>
                <a:spcPts val="0"/>
              </a:spcAft>
              <a:defRPr/>
            </a:pPr>
            <a:r>
              <a:rPr lang="zh-TW" altLang="en-US" sz="2000" b="1" dirty="0">
                <a:latin typeface="標楷體" pitchFamily="65" charset="-120"/>
                <a:cs typeface="微軟正黑體"/>
              </a:rPr>
              <a:t>課程特色</a:t>
            </a:r>
            <a:endParaRPr lang="en-US" altLang="zh-TW" sz="2000" b="1" dirty="0">
              <a:latin typeface="標楷體" pitchFamily="65" charset="-120"/>
              <a:cs typeface="微軟正黑體"/>
            </a:endParaRPr>
          </a:p>
          <a:p>
            <a:pPr algn="ctr" eaLnBrk="1" fontAlgn="auto" hangingPunct="1">
              <a:spcBef>
                <a:spcPts val="0"/>
              </a:spcBef>
              <a:spcAft>
                <a:spcPts val="0"/>
              </a:spcAft>
              <a:defRPr/>
            </a:pPr>
            <a:endParaRPr lang="en-US" altLang="zh-TW" sz="3600" b="1" dirty="0">
              <a:latin typeface="標楷體" pitchFamily="65" charset="-120"/>
              <a:cs typeface="微軟正黑體"/>
            </a:endParaRPr>
          </a:p>
        </p:txBody>
      </p:sp>
      <p:sp>
        <p:nvSpPr>
          <p:cNvPr id="33" name="矩形 32"/>
          <p:cNvSpPr/>
          <p:nvPr/>
        </p:nvSpPr>
        <p:spPr>
          <a:xfrm>
            <a:off x="1187450" y="3644900"/>
            <a:ext cx="1300163" cy="507831"/>
          </a:xfrm>
          <a:prstGeom prst="rect">
            <a:avLst/>
          </a:prstGeom>
          <a:solidFill>
            <a:schemeClr val="tx2">
              <a:lumMod val="20000"/>
              <a:lumOff val="80000"/>
            </a:schemeClr>
          </a:solidFill>
          <a:ln>
            <a:solidFill>
              <a:schemeClr val="bg1"/>
            </a:solidFill>
          </a:ln>
          <a:effectLst/>
        </p:spPr>
        <p:txBody>
          <a:bodyPr anchor="ctr">
            <a:spAutoFit/>
          </a:bodyPr>
          <a:lstStyle/>
          <a:p>
            <a:pPr algn="ctr" eaLnBrk="1" fontAlgn="auto" hangingPunct="1">
              <a:spcBef>
                <a:spcPts val="0"/>
              </a:spcBef>
              <a:spcAft>
                <a:spcPts val="0"/>
              </a:spcAft>
              <a:defRPr/>
            </a:pPr>
            <a:r>
              <a:rPr lang="zh-TW" altLang="en-US" sz="2000" b="1" dirty="0" smtClean="0">
                <a:latin typeface="標楷體" pitchFamily="65" charset="-120"/>
                <a:cs typeface="微軟正黑體"/>
              </a:rPr>
              <a:t>性    </a:t>
            </a:r>
            <a:r>
              <a:rPr lang="zh-TW" altLang="en-US" sz="2000" b="1" dirty="0">
                <a:latin typeface="標楷體" pitchFamily="65" charset="-120"/>
                <a:cs typeface="微軟正黑體"/>
              </a:rPr>
              <a:t>向</a:t>
            </a:r>
            <a:endParaRPr lang="en-US" altLang="zh-TW" sz="2000" b="1" dirty="0">
              <a:latin typeface="標楷體" pitchFamily="65" charset="-120"/>
              <a:cs typeface="微軟正黑體"/>
            </a:endParaRPr>
          </a:p>
          <a:p>
            <a:pPr algn="ctr" eaLnBrk="1" fontAlgn="auto" hangingPunct="1">
              <a:spcBef>
                <a:spcPts val="0"/>
              </a:spcBef>
              <a:spcAft>
                <a:spcPts val="0"/>
              </a:spcAft>
              <a:defRPr/>
            </a:pPr>
            <a:endParaRPr lang="zh-TW" altLang="en-US" sz="700" b="1" dirty="0">
              <a:latin typeface="微軟正黑體"/>
              <a:ea typeface="微軟正黑體"/>
              <a:cs typeface="微軟正黑體"/>
            </a:endParaRPr>
          </a:p>
        </p:txBody>
      </p:sp>
      <p:sp>
        <p:nvSpPr>
          <p:cNvPr id="35" name="矩形 34"/>
          <p:cNvSpPr/>
          <p:nvPr/>
        </p:nvSpPr>
        <p:spPr>
          <a:xfrm>
            <a:off x="1187450" y="4391025"/>
            <a:ext cx="1300163" cy="954107"/>
          </a:xfrm>
          <a:prstGeom prst="rect">
            <a:avLst/>
          </a:prstGeom>
          <a:solidFill>
            <a:schemeClr val="tx2">
              <a:lumMod val="20000"/>
              <a:lumOff val="8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b="1" dirty="0">
              <a:latin typeface="微軟正黑體"/>
              <a:ea typeface="微軟正黑體"/>
              <a:cs typeface="微軟正黑體"/>
            </a:endParaRPr>
          </a:p>
          <a:p>
            <a:pPr algn="ctr" eaLnBrk="1" fontAlgn="auto" hangingPunct="1">
              <a:spcBef>
                <a:spcPts val="0"/>
              </a:spcBef>
              <a:spcAft>
                <a:spcPts val="0"/>
              </a:spcAft>
              <a:defRPr/>
            </a:pPr>
            <a:r>
              <a:rPr lang="zh-TW" altLang="en-US" sz="2000" b="1" dirty="0">
                <a:latin typeface="+mn-ea"/>
                <a:ea typeface="+mn-ea"/>
                <a:cs typeface="微軟正黑體"/>
              </a:rPr>
              <a:t>未來發展</a:t>
            </a:r>
            <a:endParaRPr lang="en-US" altLang="zh-TW" sz="2000" b="1" dirty="0">
              <a:latin typeface="+mn-ea"/>
              <a:ea typeface="+mn-ea"/>
              <a:cs typeface="微軟正黑體"/>
            </a:endParaRPr>
          </a:p>
          <a:p>
            <a:pPr algn="ctr" eaLnBrk="1" fontAlgn="auto" hangingPunct="1">
              <a:spcBef>
                <a:spcPts val="0"/>
              </a:spcBef>
              <a:spcAft>
                <a:spcPts val="0"/>
              </a:spcAft>
              <a:defRPr/>
            </a:pPr>
            <a:endParaRPr lang="zh-TW" altLang="en-US" b="1" dirty="0">
              <a:latin typeface="微軟正黑體"/>
              <a:ea typeface="微軟正黑體"/>
              <a:cs typeface="微軟正黑體"/>
            </a:endParaRPr>
          </a:p>
        </p:txBody>
      </p:sp>
      <p:sp>
        <p:nvSpPr>
          <p:cNvPr id="39" name="矩形 38"/>
          <p:cNvSpPr/>
          <p:nvPr/>
        </p:nvSpPr>
        <p:spPr>
          <a:xfrm>
            <a:off x="2555875" y="2052638"/>
            <a:ext cx="2876550" cy="1508105"/>
          </a:xfrm>
          <a:prstGeom prst="rect">
            <a:avLst/>
          </a:prstGeom>
          <a:solidFill>
            <a:schemeClr val="tx2">
              <a:lumMod val="20000"/>
              <a:lumOff val="80000"/>
            </a:schemeClr>
          </a:solidFill>
          <a:ln>
            <a:solidFill>
              <a:schemeClr val="bg1"/>
            </a:solidFill>
          </a:ln>
          <a:effectLst/>
        </p:spPr>
        <p:txBody>
          <a:bodyPr wrap="square" anchor="ctr">
            <a:spAutoFit/>
          </a:bodyPr>
          <a:lstStyle/>
          <a:p>
            <a:pPr marL="171450" indent="-171450" eaLnBrk="1" fontAlgn="auto" hangingPunct="1">
              <a:spcBef>
                <a:spcPts val="0"/>
              </a:spcBef>
              <a:spcAft>
                <a:spcPts val="0"/>
              </a:spcAft>
              <a:buFont typeface="Arial" pitchFamily="34" charset="0"/>
              <a:buChar char="•"/>
              <a:defRPr/>
            </a:pPr>
            <a:endParaRPr lang="en-US" altLang="zh-CN" sz="11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mn-ea"/>
                <a:ea typeface="+mn-ea"/>
                <a:cs typeface="微軟正黑體"/>
              </a:rPr>
              <a:t>以</a:t>
            </a:r>
            <a:r>
              <a:rPr lang="zh-CN" altLang="en-US" dirty="0">
                <a:solidFill>
                  <a:srgbClr val="FF0000"/>
                </a:solidFill>
                <a:latin typeface="+mn-ea"/>
                <a:ea typeface="+mn-ea"/>
                <a:cs typeface="微軟正黑體"/>
              </a:rPr>
              <a:t>專門技術</a:t>
            </a:r>
            <a:r>
              <a:rPr lang="zh-CN" altLang="en-US" dirty="0">
                <a:latin typeface="+mn-ea"/>
                <a:ea typeface="+mn-ea"/>
                <a:cs typeface="微軟正黑體"/>
              </a:rPr>
              <a:t>為導向</a:t>
            </a:r>
            <a:endParaRPr lang="en-US" altLang="zh-CN" dirty="0">
              <a:latin typeface="+mn-ea"/>
              <a:ea typeface="+mn-ea"/>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mn-ea"/>
                <a:ea typeface="+mn-ea"/>
                <a:cs typeface="微軟正黑體"/>
              </a:rPr>
              <a:t>著重務實技術方面的專業實作實習課程</a:t>
            </a:r>
            <a:r>
              <a:rPr lang="en-US" altLang="zh-TW" dirty="0">
                <a:latin typeface="+mn-ea"/>
                <a:ea typeface="+mn-ea"/>
                <a:cs typeface="微軟正黑體"/>
              </a:rPr>
              <a:t>〈</a:t>
            </a:r>
            <a:r>
              <a:rPr lang="zh-CN" altLang="en-US" dirty="0">
                <a:latin typeface="+mn-ea"/>
                <a:ea typeface="+mn-ea"/>
                <a:cs typeface="微軟正黑體"/>
              </a:rPr>
              <a:t>如</a:t>
            </a:r>
            <a:r>
              <a:rPr lang="zh-TW" altLang="en-US" dirty="0">
                <a:latin typeface="+mn-ea"/>
                <a:ea typeface="+mn-ea"/>
                <a:cs typeface="微軟正黑體"/>
              </a:rPr>
              <a:t>：</a:t>
            </a:r>
            <a:r>
              <a:rPr lang="zh-CN" altLang="en-US" dirty="0">
                <a:latin typeface="+mn-ea"/>
                <a:ea typeface="+mn-ea"/>
                <a:cs typeface="微軟正黑體"/>
              </a:rPr>
              <a:t>實務專題、實習課程</a:t>
            </a:r>
            <a:r>
              <a:rPr lang="en-US" altLang="zh-TW" dirty="0">
                <a:latin typeface="+mn-ea"/>
                <a:ea typeface="+mn-ea"/>
                <a:cs typeface="微軟正黑體"/>
              </a:rPr>
              <a:t>〉</a:t>
            </a:r>
          </a:p>
          <a:p>
            <a:pPr marL="171450" indent="-171450" eaLnBrk="1" fontAlgn="auto" hangingPunct="1">
              <a:spcBef>
                <a:spcPts val="0"/>
              </a:spcBef>
              <a:spcAft>
                <a:spcPts val="0"/>
              </a:spcAft>
              <a:buFont typeface="Arial" pitchFamily="34" charset="0"/>
              <a:buChar char="•"/>
              <a:defRPr/>
            </a:pPr>
            <a:endParaRPr lang="en-US" altLang="zh-CN" sz="900" dirty="0">
              <a:latin typeface="微軟正黑體"/>
              <a:ea typeface="微軟正黑體"/>
              <a:cs typeface="微軟正黑體"/>
            </a:endParaRPr>
          </a:p>
        </p:txBody>
      </p:sp>
      <p:sp>
        <p:nvSpPr>
          <p:cNvPr id="42" name="矩形 41"/>
          <p:cNvSpPr/>
          <p:nvPr/>
        </p:nvSpPr>
        <p:spPr>
          <a:xfrm>
            <a:off x="5500694" y="2071678"/>
            <a:ext cx="2874962" cy="1446550"/>
          </a:xfrm>
          <a:prstGeom prst="rect">
            <a:avLst/>
          </a:prstGeom>
          <a:solidFill>
            <a:schemeClr val="tx2">
              <a:lumMod val="20000"/>
              <a:lumOff val="80000"/>
            </a:schemeClr>
          </a:solidFill>
          <a:ln>
            <a:solidFill>
              <a:schemeClr val="bg1"/>
            </a:solidFill>
          </a:ln>
          <a:effectLst/>
        </p:spPr>
        <p:txBody>
          <a:bodyPr wrap="square" anchor="ctr">
            <a:spAutoFit/>
          </a:bodyPr>
          <a:lstStyle/>
          <a:p>
            <a:pPr marL="171450" indent="-171450" eaLnBrk="1" fontAlgn="auto" hangingPunct="1">
              <a:spcBef>
                <a:spcPts val="0"/>
              </a:spcBef>
              <a:spcAft>
                <a:spcPts val="0"/>
              </a:spcAft>
              <a:buFont typeface="Arial" pitchFamily="34" charset="0"/>
              <a:buChar char="•"/>
              <a:defRPr/>
            </a:pPr>
            <a:endParaRPr lang="en-US" altLang="zh-CN" sz="11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smtClean="0">
                <a:latin typeface="+mn-ea"/>
                <a:ea typeface="+mn-ea"/>
                <a:cs typeface="微軟正黑體"/>
              </a:rPr>
              <a:t>以</a:t>
            </a:r>
            <a:r>
              <a:rPr lang="zh-CN" altLang="en-US" dirty="0">
                <a:latin typeface="+mn-ea"/>
                <a:ea typeface="+mn-ea"/>
                <a:cs typeface="微軟正黑體"/>
              </a:rPr>
              <a:t>學術</a:t>
            </a:r>
            <a:r>
              <a:rPr lang="zh-TW" altLang="en-US" dirty="0">
                <a:latin typeface="+mn-ea"/>
                <a:ea typeface="+mn-ea"/>
                <a:cs typeface="微軟正黑體"/>
              </a:rPr>
              <a:t>知能</a:t>
            </a:r>
            <a:r>
              <a:rPr lang="zh-CN" altLang="en-US" dirty="0">
                <a:latin typeface="+mn-ea"/>
                <a:ea typeface="+mn-ea"/>
                <a:cs typeface="微軟正黑體"/>
              </a:rPr>
              <a:t>為導向</a:t>
            </a:r>
            <a:endParaRPr lang="en-US" altLang="zh-CN" dirty="0">
              <a:latin typeface="+mn-ea"/>
              <a:ea typeface="+mn-ea"/>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mn-ea"/>
                <a:ea typeface="+mn-ea"/>
                <a:cs typeface="微軟正黑體"/>
              </a:rPr>
              <a:t>著重基礎知識學科課程</a:t>
            </a:r>
            <a:r>
              <a:rPr lang="en-US" altLang="zh-TW" dirty="0">
                <a:latin typeface="+mn-ea"/>
                <a:ea typeface="+mn-ea"/>
                <a:cs typeface="微軟正黑體"/>
              </a:rPr>
              <a:t>〈</a:t>
            </a:r>
            <a:r>
              <a:rPr lang="zh-CN" altLang="en-US" dirty="0">
                <a:latin typeface="+mn-ea"/>
                <a:ea typeface="+mn-ea"/>
                <a:cs typeface="微軟正黑體"/>
              </a:rPr>
              <a:t>如</a:t>
            </a:r>
            <a:r>
              <a:rPr lang="zh-TW" altLang="en-US" dirty="0">
                <a:latin typeface="+mn-ea"/>
                <a:ea typeface="+mn-ea"/>
                <a:cs typeface="微軟正黑體"/>
              </a:rPr>
              <a:t>：</a:t>
            </a:r>
            <a:r>
              <a:rPr lang="zh-CN" altLang="en-US" dirty="0">
                <a:latin typeface="+mn-ea"/>
                <a:ea typeface="+mn-ea"/>
                <a:cs typeface="微軟正黑體"/>
              </a:rPr>
              <a:t>國文、英語、數學物理、地理、</a:t>
            </a:r>
            <a:r>
              <a:rPr lang="zh-CN" altLang="en-US" dirty="0" smtClean="0">
                <a:latin typeface="+mn-ea"/>
                <a:ea typeface="+mn-ea"/>
                <a:cs typeface="微軟正黑體"/>
              </a:rPr>
              <a:t>歷史等</a:t>
            </a:r>
            <a:r>
              <a:rPr lang="en-US" altLang="zh-TW" dirty="0" smtClean="0">
                <a:latin typeface="微軟正黑體"/>
                <a:ea typeface="微軟正黑體"/>
                <a:cs typeface="微軟正黑體"/>
              </a:rPr>
              <a:t>〉</a:t>
            </a:r>
            <a:endParaRPr lang="en-US" altLang="zh-TW"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endParaRPr lang="en-US" altLang="zh-CN" sz="500" dirty="0">
              <a:latin typeface="微軟正黑體"/>
              <a:ea typeface="微軟正黑體"/>
              <a:cs typeface="微軟正黑體"/>
            </a:endParaRPr>
          </a:p>
        </p:txBody>
      </p:sp>
      <p:sp>
        <p:nvSpPr>
          <p:cNvPr id="43" name="矩形 42"/>
          <p:cNvSpPr/>
          <p:nvPr/>
        </p:nvSpPr>
        <p:spPr>
          <a:xfrm>
            <a:off x="2555875" y="3660775"/>
            <a:ext cx="2876550" cy="646113"/>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dirty="0">
                <a:solidFill>
                  <a:srgbClr val="FF0000"/>
                </a:solidFill>
                <a:latin typeface="+mn-ea"/>
                <a:ea typeface="+mn-ea"/>
                <a:cs typeface="微軟正黑體"/>
              </a:rPr>
              <a:t>操作性向強</a:t>
            </a:r>
            <a:endParaRPr lang="en-US" altLang="zh-CN" dirty="0">
              <a:solidFill>
                <a:srgbClr val="FF0000"/>
              </a:solidFill>
              <a:latin typeface="+mn-ea"/>
              <a:ea typeface="+mn-ea"/>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mn-ea"/>
                <a:ea typeface="+mn-ea"/>
                <a:cs typeface="微軟正黑體"/>
              </a:rPr>
              <a:t>喜歡動手實際操作</a:t>
            </a:r>
            <a:endParaRPr lang="zh-TW" altLang="en-US" dirty="0">
              <a:latin typeface="+mn-ea"/>
              <a:ea typeface="+mn-ea"/>
              <a:cs typeface="微軟正黑體"/>
            </a:endParaRPr>
          </a:p>
        </p:txBody>
      </p:sp>
      <p:sp>
        <p:nvSpPr>
          <p:cNvPr id="46" name="矩形 45"/>
          <p:cNvSpPr/>
          <p:nvPr/>
        </p:nvSpPr>
        <p:spPr>
          <a:xfrm>
            <a:off x="5500694" y="3643314"/>
            <a:ext cx="2874962" cy="723275"/>
          </a:xfrm>
          <a:prstGeom prst="rect">
            <a:avLst/>
          </a:prstGeom>
          <a:solidFill>
            <a:schemeClr val="tx2">
              <a:lumMod val="20000"/>
              <a:lumOff val="80000"/>
            </a:schemeClr>
          </a:solidFill>
          <a:ln>
            <a:solidFill>
              <a:schemeClr val="bg1"/>
            </a:solidFill>
          </a:ln>
          <a:effectLst/>
        </p:spPr>
        <p:txBody>
          <a:bodyPr wrap="square" anchor="ctr">
            <a:spAutoFit/>
          </a:bodyPr>
          <a:lstStyle/>
          <a:p>
            <a:pPr marL="171450" indent="-171450" eaLnBrk="1" fontAlgn="auto" hangingPunct="1">
              <a:spcBef>
                <a:spcPts val="0"/>
              </a:spcBef>
              <a:spcAft>
                <a:spcPts val="0"/>
              </a:spcAft>
              <a:buFont typeface="Arial" pitchFamily="34" charset="0"/>
              <a:buChar char="•"/>
              <a:defRPr/>
            </a:pPr>
            <a:endParaRPr lang="en-US" altLang="zh-CN" sz="4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標楷體" pitchFamily="65" charset="-120"/>
                <a:cs typeface="微軟正黑體"/>
              </a:rPr>
              <a:t>學術性向強</a:t>
            </a:r>
            <a:endParaRPr lang="en-US" altLang="zh-CN" dirty="0">
              <a:latin typeface="標楷體" pitchFamily="65" charset="-120"/>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標楷體" pitchFamily="65" charset="-120"/>
                <a:cs typeface="微軟正黑體"/>
              </a:rPr>
              <a:t>對學術研究興趣較濃</a:t>
            </a:r>
            <a:endParaRPr lang="en-US" altLang="zh-CN" dirty="0">
              <a:latin typeface="標楷體" pitchFamily="65" charset="-120"/>
              <a:cs typeface="微軟正黑體"/>
            </a:endParaRPr>
          </a:p>
          <a:p>
            <a:pPr marL="171450" indent="-171450" eaLnBrk="1" fontAlgn="auto" hangingPunct="1">
              <a:spcBef>
                <a:spcPts val="0"/>
              </a:spcBef>
              <a:spcAft>
                <a:spcPts val="0"/>
              </a:spcAft>
              <a:buFont typeface="Arial" pitchFamily="34" charset="0"/>
              <a:buChar char="•"/>
              <a:defRPr/>
            </a:pPr>
            <a:endParaRPr lang="en-US" altLang="zh-CN" sz="100" dirty="0">
              <a:latin typeface="標楷體" pitchFamily="65" charset="-120"/>
              <a:cs typeface="微軟正黑體"/>
            </a:endParaRPr>
          </a:p>
        </p:txBody>
      </p:sp>
      <p:sp>
        <p:nvSpPr>
          <p:cNvPr id="49" name="矩形 48"/>
          <p:cNvSpPr/>
          <p:nvPr/>
        </p:nvSpPr>
        <p:spPr>
          <a:xfrm>
            <a:off x="2555875" y="4391025"/>
            <a:ext cx="2876550" cy="923925"/>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dirty="0">
                <a:latin typeface="標楷體" pitchFamily="65" charset="-120"/>
                <a:cs typeface="微軟正黑體"/>
              </a:rPr>
              <a:t>較強的</a:t>
            </a:r>
            <a:r>
              <a:rPr lang="zh-CN" altLang="en-US" dirty="0">
                <a:solidFill>
                  <a:srgbClr val="FF0000"/>
                </a:solidFill>
                <a:latin typeface="標楷體" pitchFamily="65" charset="-120"/>
                <a:cs typeface="微軟正黑體"/>
              </a:rPr>
              <a:t>實務及技術能力</a:t>
            </a:r>
            <a:endParaRPr lang="en-US" altLang="zh-CN" dirty="0">
              <a:solidFill>
                <a:srgbClr val="FF0000"/>
              </a:solidFill>
              <a:latin typeface="標楷體" pitchFamily="65" charset="-120"/>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標楷體" pitchFamily="65" charset="-120"/>
                <a:cs typeface="微軟正黑體"/>
              </a:rPr>
              <a:t>所學和</a:t>
            </a:r>
            <a:r>
              <a:rPr lang="zh-CN" altLang="en-US" dirty="0">
                <a:solidFill>
                  <a:srgbClr val="FF0000"/>
                </a:solidFill>
                <a:latin typeface="標楷體" pitchFamily="65" charset="-120"/>
                <a:cs typeface="微軟正黑體"/>
              </a:rPr>
              <a:t>職場所需能力接軌</a:t>
            </a:r>
            <a:endParaRPr lang="en-US" altLang="zh-CN" dirty="0">
              <a:solidFill>
                <a:srgbClr val="FF0000"/>
              </a:solidFill>
              <a:latin typeface="標楷體" pitchFamily="65" charset="-120"/>
              <a:cs typeface="微軟正黑體"/>
            </a:endParaRPr>
          </a:p>
          <a:p>
            <a:pPr marL="171450" indent="-171450" eaLnBrk="1" fontAlgn="auto" hangingPunct="1">
              <a:spcBef>
                <a:spcPts val="0"/>
              </a:spcBef>
              <a:spcAft>
                <a:spcPts val="0"/>
              </a:spcAft>
              <a:buFont typeface="Arial" pitchFamily="34" charset="0"/>
              <a:buChar char="•"/>
              <a:defRPr/>
            </a:pPr>
            <a:r>
              <a:rPr lang="zh-CN" altLang="en-US" dirty="0">
                <a:latin typeface="標楷體" pitchFamily="65" charset="-120"/>
                <a:cs typeface="微軟正黑體"/>
              </a:rPr>
              <a:t>升學、就業管道兼具</a:t>
            </a:r>
          </a:p>
        </p:txBody>
      </p:sp>
      <p:sp>
        <p:nvSpPr>
          <p:cNvPr id="50" name="矩形 49"/>
          <p:cNvSpPr/>
          <p:nvPr/>
        </p:nvSpPr>
        <p:spPr>
          <a:xfrm>
            <a:off x="5513388" y="4429132"/>
            <a:ext cx="2874962" cy="938719"/>
          </a:xfrm>
          <a:prstGeom prst="rect">
            <a:avLst/>
          </a:prstGeom>
          <a:solidFill>
            <a:schemeClr val="tx2">
              <a:lumMod val="20000"/>
              <a:lumOff val="80000"/>
            </a:schemeClr>
          </a:solidFill>
          <a:ln>
            <a:solidFill>
              <a:schemeClr val="bg1"/>
            </a:solidFill>
          </a:ln>
          <a:effectLst/>
        </p:spPr>
        <p:txBody>
          <a:bodyPr wrap="square" anchor="ctr">
            <a:spAutoFit/>
          </a:bodyPr>
          <a:lstStyle/>
          <a:p>
            <a:pPr marL="171450" indent="-171450" eaLnBrk="1" fontAlgn="auto" hangingPunct="1">
              <a:spcBef>
                <a:spcPts val="0"/>
              </a:spcBef>
              <a:spcAft>
                <a:spcPts val="0"/>
              </a:spcAft>
              <a:buFont typeface="Arial" pitchFamily="34" charset="0"/>
              <a:buChar char="•"/>
              <a:defRPr/>
            </a:pPr>
            <a:endParaRPr lang="en-US" altLang="zh-CN" sz="9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en-US" altLang="zh-CN" dirty="0" err="1">
                <a:latin typeface="標楷體" pitchFamily="65" charset="-120"/>
                <a:cs typeface="微軟正黑體"/>
              </a:rPr>
              <a:t>偏具知識型工作知能</a:t>
            </a:r>
            <a:endParaRPr lang="en-US" altLang="zh-CN" dirty="0">
              <a:latin typeface="標楷體" pitchFamily="65" charset="-120"/>
              <a:cs typeface="微軟正黑體"/>
            </a:endParaRPr>
          </a:p>
          <a:p>
            <a:pPr marL="171450" indent="-171450" eaLnBrk="1" fontAlgn="auto" hangingPunct="1">
              <a:spcBef>
                <a:spcPts val="0"/>
              </a:spcBef>
              <a:spcAft>
                <a:spcPts val="0"/>
              </a:spcAft>
              <a:buFont typeface="Arial" pitchFamily="34" charset="0"/>
              <a:buChar char="•"/>
              <a:defRPr/>
            </a:pPr>
            <a:r>
              <a:rPr lang="en-US" altLang="zh-CN" dirty="0" err="1">
                <a:latin typeface="標楷體" pitchFamily="65" charset="-120"/>
                <a:cs typeface="微軟正黑體"/>
              </a:rPr>
              <a:t>基礎學科強、</a:t>
            </a:r>
            <a:r>
              <a:rPr lang="en-US" altLang="zh-CN" dirty="0" err="1" smtClean="0">
                <a:latin typeface="標楷體" pitchFamily="65" charset="-120"/>
                <a:cs typeface="微軟正黑體"/>
              </a:rPr>
              <a:t>實務職能弱</a:t>
            </a:r>
            <a:endParaRPr lang="en-US" altLang="zh-CN" dirty="0">
              <a:latin typeface="標楷體" pitchFamily="65" charset="-120"/>
              <a:cs typeface="微軟正黑體"/>
            </a:endParaRPr>
          </a:p>
          <a:p>
            <a:pPr marL="171450" indent="-171450" eaLnBrk="1" fontAlgn="auto" hangingPunct="1">
              <a:spcBef>
                <a:spcPts val="0"/>
              </a:spcBef>
              <a:spcAft>
                <a:spcPts val="0"/>
              </a:spcAft>
              <a:buFont typeface="Arial" pitchFamily="34" charset="0"/>
              <a:buChar char="•"/>
              <a:defRPr/>
            </a:pPr>
            <a:endParaRPr lang="en-US" altLang="zh-CN" sz="1000" dirty="0">
              <a:latin typeface="微軟正黑體"/>
              <a:ea typeface="微軟正黑體"/>
              <a:cs typeface="微軟正黑體"/>
            </a:endParaRPr>
          </a:p>
        </p:txBody>
      </p:sp>
      <p:sp>
        <p:nvSpPr>
          <p:cNvPr id="4" name="矩形 3"/>
          <p:cNvSpPr>
            <a:spLocks noChangeArrowheads="1"/>
          </p:cNvSpPr>
          <p:nvPr/>
        </p:nvSpPr>
        <p:spPr bwMode="auto">
          <a:xfrm>
            <a:off x="1187450" y="1570038"/>
            <a:ext cx="1300163" cy="368300"/>
          </a:xfrm>
          <a:prstGeom prst="rect">
            <a:avLst/>
          </a:prstGeom>
          <a:solidFill>
            <a:srgbClr val="1098D3"/>
          </a:solidFill>
          <a:ln w="9525">
            <a:solidFill>
              <a:schemeClr val="bg1"/>
            </a:solidFill>
            <a:miter lim="800000"/>
            <a:headEnd/>
            <a:tailEnd/>
          </a:ln>
        </p:spPr>
        <p:txBody>
          <a:bodyPr anchor="ctr">
            <a:spAutoFit/>
          </a:bodyPr>
          <a:lstStyle/>
          <a:p>
            <a:pPr algn="ctr" eaLnBrk="1" hangingPunct="1"/>
            <a:r>
              <a:rPr lang="zh-TW" altLang="en-US" b="1" dirty="0">
                <a:solidFill>
                  <a:schemeClr val="bg1"/>
                </a:solidFill>
                <a:latin typeface="微軟正黑體" pitchFamily="34" charset="-120"/>
                <a:ea typeface="微軟正黑體" pitchFamily="34" charset="-120"/>
              </a:rPr>
              <a:t>類別</a:t>
            </a:r>
            <a:r>
              <a:rPr lang="en-US" altLang="zh-TW" b="1" dirty="0">
                <a:solidFill>
                  <a:schemeClr val="bg1"/>
                </a:solidFill>
                <a:latin typeface="微軟正黑體" pitchFamily="34" charset="-120"/>
                <a:ea typeface="微軟正黑體" pitchFamily="34" charset="-120"/>
              </a:rPr>
              <a:t>/</a:t>
            </a:r>
            <a:r>
              <a:rPr lang="zh-TW" altLang="en-US" b="1" dirty="0">
                <a:solidFill>
                  <a:schemeClr val="bg1"/>
                </a:solidFill>
                <a:latin typeface="微軟正黑體" pitchFamily="34" charset="-120"/>
                <a:ea typeface="微軟正黑體" pitchFamily="34" charset="-120"/>
              </a:rPr>
              <a:t>項目</a:t>
            </a:r>
          </a:p>
        </p:txBody>
      </p:sp>
      <p:sp>
        <p:nvSpPr>
          <p:cNvPr id="28" name="矩形 27"/>
          <p:cNvSpPr>
            <a:spLocks noChangeArrowheads="1"/>
          </p:cNvSpPr>
          <p:nvPr/>
        </p:nvSpPr>
        <p:spPr bwMode="auto">
          <a:xfrm>
            <a:off x="2555875" y="1570038"/>
            <a:ext cx="2876550" cy="368300"/>
          </a:xfrm>
          <a:prstGeom prst="rect">
            <a:avLst/>
          </a:prstGeom>
          <a:solidFill>
            <a:srgbClr val="1098D3"/>
          </a:solidFill>
          <a:ln w="9525">
            <a:solidFill>
              <a:schemeClr val="bg1"/>
            </a:solidFill>
            <a:miter lim="800000"/>
            <a:headEnd/>
            <a:tailEnd/>
          </a:ln>
        </p:spPr>
        <p:txBody>
          <a:bodyPr anchor="ctr">
            <a:spAutoFit/>
          </a:bodyPr>
          <a:lstStyle/>
          <a:p>
            <a:pPr algn="ctr" eaLnBrk="1" hangingPunct="1"/>
            <a:r>
              <a:rPr lang="zh-TW" altLang="en-US" b="1">
                <a:solidFill>
                  <a:schemeClr val="bg1"/>
                </a:solidFill>
                <a:latin typeface="微軟正黑體" pitchFamily="34" charset="-120"/>
                <a:ea typeface="微軟正黑體" pitchFamily="34" charset="-120"/>
              </a:rPr>
              <a:t>技職學校</a:t>
            </a:r>
          </a:p>
        </p:txBody>
      </p:sp>
      <p:sp>
        <p:nvSpPr>
          <p:cNvPr id="29" name="矩形 28"/>
          <p:cNvSpPr>
            <a:spLocks noChangeArrowheads="1"/>
          </p:cNvSpPr>
          <p:nvPr/>
        </p:nvSpPr>
        <p:spPr bwMode="auto">
          <a:xfrm>
            <a:off x="5513388" y="1570038"/>
            <a:ext cx="2874962" cy="369332"/>
          </a:xfrm>
          <a:prstGeom prst="rect">
            <a:avLst/>
          </a:prstGeom>
          <a:solidFill>
            <a:srgbClr val="1098D3"/>
          </a:solidFill>
          <a:ln w="9525">
            <a:solidFill>
              <a:schemeClr val="bg1"/>
            </a:solidFill>
            <a:miter lim="800000"/>
            <a:headEnd/>
            <a:tailEnd/>
          </a:ln>
        </p:spPr>
        <p:txBody>
          <a:bodyPr wrap="square" anchor="ctr">
            <a:spAutoFit/>
          </a:bodyPr>
          <a:lstStyle/>
          <a:p>
            <a:pPr algn="ctr" eaLnBrk="1" hangingPunct="1"/>
            <a:r>
              <a:rPr lang="zh-TW" altLang="en-US" b="1" dirty="0">
                <a:solidFill>
                  <a:schemeClr val="bg1"/>
                </a:solidFill>
                <a:latin typeface="微軟正黑體" pitchFamily="34" charset="-120"/>
                <a:ea typeface="微軟正黑體" pitchFamily="34" charset="-120"/>
              </a:rPr>
              <a:t>高中</a:t>
            </a:r>
          </a:p>
        </p:txBody>
      </p:sp>
      <p:sp>
        <p:nvSpPr>
          <p:cNvPr id="56" name="文字方塊 55"/>
          <p:cNvSpPr txBox="1"/>
          <p:nvPr/>
        </p:nvSpPr>
        <p:spPr>
          <a:xfrm>
            <a:off x="323850" y="811213"/>
            <a:ext cx="2663825" cy="401637"/>
          </a:xfrm>
          <a:prstGeom prst="homePlate">
            <a:avLst/>
          </a:prstGeom>
          <a:solidFill>
            <a:schemeClr val="accent5">
              <a:lumMod val="60000"/>
              <a:lumOff val="40000"/>
            </a:schemeClr>
          </a:solidFill>
        </p:spPr>
        <p:txBody>
          <a:bodyPr anchor="ctr">
            <a:spAutoFit/>
          </a:bodyPr>
          <a:lstStyle/>
          <a:p>
            <a:pPr algn="r" eaLnBrk="1" fontAlgn="auto" hangingPunct="1">
              <a:spcBef>
                <a:spcPts val="0"/>
              </a:spcBef>
              <a:spcAft>
                <a:spcPts val="0"/>
              </a:spcAft>
              <a:defRPr/>
            </a:pPr>
            <a:r>
              <a:rPr kumimoji="0" lang="zh-TW" altLang="en-US" sz="2000" b="1" dirty="0">
                <a:solidFill>
                  <a:schemeClr val="tx2">
                    <a:lumMod val="75000"/>
                  </a:schemeClr>
                </a:solidFill>
                <a:latin typeface="微軟正黑體" pitchFamily="34" charset="-120"/>
                <a:ea typeface="微軟正黑體" pitchFamily="34" charset="-120"/>
              </a:rPr>
              <a:t>技職與高中進路分析</a:t>
            </a:r>
          </a:p>
        </p:txBody>
      </p:sp>
      <p:pic>
        <p:nvPicPr>
          <p:cNvPr id="2" name="圖片 1"/>
          <p:cNvPicPr>
            <a:picLocks noChangeAspect="1"/>
          </p:cNvPicPr>
          <p:nvPr/>
        </p:nvPicPr>
        <p:blipFill>
          <a:blip r:embed="rId4"/>
          <a:srcRect/>
          <a:stretch>
            <a:fillRect/>
          </a:stretch>
        </p:blipFill>
        <p:spPr bwMode="auto">
          <a:xfrm>
            <a:off x="285750" y="3770313"/>
            <a:ext cx="1314450" cy="2755900"/>
          </a:xfrm>
          <a:prstGeom prst="rect">
            <a:avLst/>
          </a:prstGeom>
          <a:noFill/>
          <a:ln w="9525">
            <a:noFill/>
            <a:miter lim="800000"/>
            <a:headEnd/>
            <a:tailEnd/>
          </a:ln>
        </p:spPr>
      </p:pic>
      <p:sp>
        <p:nvSpPr>
          <p:cNvPr id="13331" name="投影片編號版面配置區 5"/>
          <p:cNvSpPr>
            <a:spLocks noGrp="1"/>
          </p:cNvSpPr>
          <p:nvPr>
            <p:ph type="sldNum" sz="quarter" idx="12"/>
          </p:nvPr>
        </p:nvSpPr>
        <p:spPr bwMode="auto">
          <a:xfrm>
            <a:off x="6831013" y="6453188"/>
            <a:ext cx="2133600" cy="365125"/>
          </a:xfrm>
          <a:noFill/>
          <a:ln>
            <a:miter lim="800000"/>
            <a:headEnd/>
            <a:tailEnd/>
          </a:ln>
        </p:spPr>
        <p:txBody>
          <a:bodyPr vert="horz" wrap="square" lIns="91440" tIns="45720" rIns="91440" bIns="45720" numCol="1" anchor="t" anchorCtr="0" compatLnSpc="1">
            <a:prstTxWarp prst="textNoShape">
              <a:avLst/>
            </a:prstTxWarp>
          </a:bodyPr>
          <a:lstStyle/>
          <a:p>
            <a:fld id="{158DB1AA-7B61-4291-A2CC-1642857B304A}" type="slidenum">
              <a:rPr lang="zh-CN" altLang="en-US" smtClean="0"/>
              <a:pPr/>
              <a:t>7</a:t>
            </a:fld>
            <a:endParaRPr lang="zh-CN" altLang="en-US" smtClean="0"/>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56"/>
                                        </p:tgtEl>
                                        <p:attrNameLst>
                                          <p:attrName>style.visibility</p:attrName>
                                        </p:attrNameLst>
                                      </p:cBhvr>
                                      <p:to>
                                        <p:strVal val="visible"/>
                                      </p:to>
                                    </p:set>
                                    <p:anim calcmode="lin" valueType="num">
                                      <p:cBhvr additive="base">
                                        <p:cTn id="10" dur="500" fill="hold"/>
                                        <p:tgtEl>
                                          <p:spTgt spid="56"/>
                                        </p:tgtEl>
                                        <p:attrNameLst>
                                          <p:attrName>ppt_x</p:attrName>
                                        </p:attrNameLst>
                                      </p:cBhvr>
                                      <p:tavLst>
                                        <p:tav tm="0">
                                          <p:val>
                                            <p:strVal val="0-#ppt_w/2"/>
                                          </p:val>
                                        </p:tav>
                                        <p:tav tm="100000">
                                          <p:val>
                                            <p:strVal val="#ppt_x"/>
                                          </p:val>
                                        </p:tav>
                                      </p:tavLst>
                                    </p:anim>
                                    <p:anim calcmode="lin" valueType="num">
                                      <p:cBhvr additive="base">
                                        <p:cTn id="11" dur="500" fill="hold"/>
                                        <p:tgtEl>
                                          <p:spTgt spid="5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10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7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17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17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22" presetClass="entr" presetSubtype="1" fill="hold" grpId="0" nodeType="withEffect">
                                  <p:stCondLst>
                                    <p:cond delay="300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grpId="0" nodeType="withEffect">
                                  <p:stCondLst>
                                    <p:cond delay="300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500"/>
                                        <p:tgtEl>
                                          <p:spTgt spid="33"/>
                                        </p:tgtEl>
                                      </p:cBhvr>
                                    </p:animEffect>
                                  </p:childTnLst>
                                </p:cTn>
                              </p:par>
                              <p:par>
                                <p:cTn id="31" presetID="22" presetClass="entr" presetSubtype="1" fill="hold" grpId="0" nodeType="withEffect">
                                  <p:stCondLst>
                                    <p:cond delay="3000"/>
                                  </p:stCondLst>
                                  <p:childTnLst>
                                    <p:set>
                                      <p:cBhvr>
                                        <p:cTn id="32" dur="1" fill="hold">
                                          <p:stCondLst>
                                            <p:cond delay="0"/>
                                          </p:stCondLst>
                                        </p:cTn>
                                        <p:tgtEl>
                                          <p:spTgt spid="35"/>
                                        </p:tgtEl>
                                        <p:attrNameLst>
                                          <p:attrName>style.visibility</p:attrName>
                                        </p:attrNameLst>
                                      </p:cBhvr>
                                      <p:to>
                                        <p:strVal val="visible"/>
                                      </p:to>
                                    </p:set>
                                    <p:animEffect transition="in" filter="wipe(up)">
                                      <p:cBhvr>
                                        <p:cTn id="33" dur="500"/>
                                        <p:tgtEl>
                                          <p:spTgt spid="35"/>
                                        </p:tgtEl>
                                      </p:cBhvr>
                                    </p:animEffect>
                                  </p:childTnLst>
                                </p:cTn>
                              </p:par>
                              <p:par>
                                <p:cTn id="34" presetID="22" presetClass="entr" presetSubtype="8" fill="hold" grpId="0" nodeType="withEffect">
                                  <p:stCondLst>
                                    <p:cond delay="4800"/>
                                  </p:stCondLst>
                                  <p:childTnLst>
                                    <p:set>
                                      <p:cBhvr>
                                        <p:cTn id="35" dur="1" fill="hold">
                                          <p:stCondLst>
                                            <p:cond delay="0"/>
                                          </p:stCondLst>
                                        </p:cTn>
                                        <p:tgtEl>
                                          <p:spTgt spid="39">
                                            <p:bg/>
                                          </p:spTgt>
                                        </p:tgtEl>
                                        <p:attrNameLst>
                                          <p:attrName>style.visibility</p:attrName>
                                        </p:attrNameLst>
                                      </p:cBhvr>
                                      <p:to>
                                        <p:strVal val="visible"/>
                                      </p:to>
                                    </p:set>
                                    <p:animEffect transition="in" filter="wipe(left)">
                                      <p:cBhvr>
                                        <p:cTn id="36" dur="500"/>
                                        <p:tgtEl>
                                          <p:spTgt spid="39">
                                            <p:bg/>
                                          </p:spTgt>
                                        </p:tgtEl>
                                      </p:cBhvr>
                                    </p:animEffect>
                                  </p:childTnLst>
                                </p:cTn>
                              </p:par>
                              <p:par>
                                <p:cTn id="37" presetID="22" presetClass="entr" presetSubtype="8" fill="hold" grpId="0" nodeType="withEffect">
                                  <p:stCondLst>
                                    <p:cond delay="4800"/>
                                  </p:stCondLst>
                                  <p:iterate type="lt">
                                    <p:tmPct val="0"/>
                                  </p:iterate>
                                  <p:childTnLst>
                                    <p:set>
                                      <p:cBhvr>
                                        <p:cTn id="38" dur="1" fill="hold">
                                          <p:stCondLst>
                                            <p:cond delay="0"/>
                                          </p:stCondLst>
                                        </p:cTn>
                                        <p:tgtEl>
                                          <p:spTgt spid="39">
                                            <p:txEl>
                                              <p:pRg st="1" end="1"/>
                                            </p:txEl>
                                          </p:spTgt>
                                        </p:tgtEl>
                                        <p:attrNameLst>
                                          <p:attrName>style.visibility</p:attrName>
                                        </p:attrNameLst>
                                      </p:cBhvr>
                                      <p:to>
                                        <p:strVal val="visible"/>
                                      </p:to>
                                    </p:set>
                                    <p:animEffect transition="in" filter="wipe(left)">
                                      <p:cBhvr>
                                        <p:cTn id="39" dur="500"/>
                                        <p:tgtEl>
                                          <p:spTgt spid="39">
                                            <p:txEl>
                                              <p:pRg st="1" end="1"/>
                                            </p:txEl>
                                          </p:spTgt>
                                        </p:tgtEl>
                                      </p:cBhvr>
                                    </p:animEffect>
                                  </p:childTnLst>
                                </p:cTn>
                              </p:par>
                              <p:par>
                                <p:cTn id="40" presetID="22" presetClass="entr" presetSubtype="8" fill="hold" grpId="0" nodeType="withEffect">
                                  <p:stCondLst>
                                    <p:cond delay="4800"/>
                                  </p:stCondLst>
                                  <p:iterate type="lt">
                                    <p:tmPct val="0"/>
                                  </p:iterate>
                                  <p:childTnLst>
                                    <p:set>
                                      <p:cBhvr>
                                        <p:cTn id="41" dur="1" fill="hold">
                                          <p:stCondLst>
                                            <p:cond delay="0"/>
                                          </p:stCondLst>
                                        </p:cTn>
                                        <p:tgtEl>
                                          <p:spTgt spid="39">
                                            <p:txEl>
                                              <p:pRg st="2" end="2"/>
                                            </p:txEl>
                                          </p:spTgt>
                                        </p:tgtEl>
                                        <p:attrNameLst>
                                          <p:attrName>style.visibility</p:attrName>
                                        </p:attrNameLst>
                                      </p:cBhvr>
                                      <p:to>
                                        <p:strVal val="visible"/>
                                      </p:to>
                                    </p:set>
                                    <p:animEffect transition="in" filter="wipe(left)">
                                      <p:cBhvr>
                                        <p:cTn id="42" dur="500"/>
                                        <p:tgtEl>
                                          <p:spTgt spid="39">
                                            <p:txEl>
                                              <p:pRg st="2" end="2"/>
                                            </p:txEl>
                                          </p:spTgt>
                                        </p:tgtEl>
                                      </p:cBhvr>
                                    </p:animEffect>
                                  </p:childTnLst>
                                </p:cTn>
                              </p:par>
                              <p:par>
                                <p:cTn id="43" presetID="34" presetClass="emph" presetSubtype="0" fill="hold" grpId="1" nodeType="withEffect">
                                  <p:stCondLst>
                                    <p:cond delay="5500"/>
                                  </p:stCondLst>
                                  <p:iterate type="lt">
                                    <p:tmPct val="10000"/>
                                  </p:iterate>
                                  <p:childTnLst>
                                    <p:animMotion origin="layout" path="M 0.0 0.0 L 0.0 -0.07213" pathEditMode="relative" ptsTypes="">
                                      <p:cBhvr>
                                        <p:cTn id="44" dur="250" accel="50000" decel="50000" autoRev="1" fill="hold">
                                          <p:stCondLst>
                                            <p:cond delay="0"/>
                                          </p:stCondLst>
                                        </p:cTn>
                                        <p:tgtEl>
                                          <p:spTgt spid="39">
                                            <p:txEl>
                                              <p:pRg st="1" end="1"/>
                                            </p:txEl>
                                          </p:spTgt>
                                        </p:tgtEl>
                                        <p:attrNameLst>
                                          <p:attrName>ppt_x</p:attrName>
                                          <p:attrName>ppt_y</p:attrName>
                                        </p:attrNameLst>
                                      </p:cBhvr>
                                    </p:animMotion>
                                    <p:animRot by="1500000">
                                      <p:cBhvr>
                                        <p:cTn id="45" dur="125" fill="hold">
                                          <p:stCondLst>
                                            <p:cond delay="0"/>
                                          </p:stCondLst>
                                        </p:cTn>
                                        <p:tgtEl>
                                          <p:spTgt spid="39">
                                            <p:txEl>
                                              <p:pRg st="1" end="1"/>
                                            </p:txEl>
                                          </p:spTgt>
                                        </p:tgtEl>
                                        <p:attrNameLst>
                                          <p:attrName>r</p:attrName>
                                        </p:attrNameLst>
                                      </p:cBhvr>
                                    </p:animRot>
                                    <p:animRot by="-1500000">
                                      <p:cBhvr>
                                        <p:cTn id="46" dur="125" fill="hold">
                                          <p:stCondLst>
                                            <p:cond delay="125"/>
                                          </p:stCondLst>
                                        </p:cTn>
                                        <p:tgtEl>
                                          <p:spTgt spid="39">
                                            <p:txEl>
                                              <p:pRg st="1" end="1"/>
                                            </p:txEl>
                                          </p:spTgt>
                                        </p:tgtEl>
                                        <p:attrNameLst>
                                          <p:attrName>r</p:attrName>
                                        </p:attrNameLst>
                                      </p:cBhvr>
                                    </p:animRot>
                                    <p:animRot by="-1500000">
                                      <p:cBhvr>
                                        <p:cTn id="47" dur="125" fill="hold">
                                          <p:stCondLst>
                                            <p:cond delay="250"/>
                                          </p:stCondLst>
                                        </p:cTn>
                                        <p:tgtEl>
                                          <p:spTgt spid="39">
                                            <p:txEl>
                                              <p:pRg st="1" end="1"/>
                                            </p:txEl>
                                          </p:spTgt>
                                        </p:tgtEl>
                                        <p:attrNameLst>
                                          <p:attrName>r</p:attrName>
                                        </p:attrNameLst>
                                      </p:cBhvr>
                                    </p:animRot>
                                    <p:animRot by="1500000">
                                      <p:cBhvr>
                                        <p:cTn id="48" dur="125" fill="hold">
                                          <p:stCondLst>
                                            <p:cond delay="375"/>
                                          </p:stCondLst>
                                        </p:cTn>
                                        <p:tgtEl>
                                          <p:spTgt spid="39">
                                            <p:txEl>
                                              <p:pRg st="1" end="1"/>
                                            </p:txEl>
                                          </p:spTgt>
                                        </p:tgtEl>
                                        <p:attrNameLst>
                                          <p:attrName>r</p:attrName>
                                        </p:attrNameLst>
                                      </p:cBhvr>
                                    </p:animRot>
                                  </p:childTnLst>
                                </p:cTn>
                              </p:par>
                              <p:par>
                                <p:cTn id="49" presetID="22" presetClass="entr" presetSubtype="8" fill="hold" grpId="0" nodeType="withEffect">
                                  <p:stCondLst>
                                    <p:cond delay="4800"/>
                                  </p:stCondLst>
                                  <p:childTnLst>
                                    <p:set>
                                      <p:cBhvr>
                                        <p:cTn id="50" dur="1" fill="hold">
                                          <p:stCondLst>
                                            <p:cond delay="0"/>
                                          </p:stCondLst>
                                        </p:cTn>
                                        <p:tgtEl>
                                          <p:spTgt spid="43">
                                            <p:bg/>
                                          </p:spTgt>
                                        </p:tgtEl>
                                        <p:attrNameLst>
                                          <p:attrName>style.visibility</p:attrName>
                                        </p:attrNameLst>
                                      </p:cBhvr>
                                      <p:to>
                                        <p:strVal val="visible"/>
                                      </p:to>
                                    </p:set>
                                    <p:animEffect transition="in" filter="wipe(left)">
                                      <p:cBhvr>
                                        <p:cTn id="51" dur="500"/>
                                        <p:tgtEl>
                                          <p:spTgt spid="43">
                                            <p:bg/>
                                          </p:spTgt>
                                        </p:tgtEl>
                                      </p:cBhvr>
                                    </p:animEffect>
                                  </p:childTnLst>
                                </p:cTn>
                              </p:par>
                              <p:par>
                                <p:cTn id="52" presetID="22" presetClass="entr" presetSubtype="8" fill="hold" grpId="0" nodeType="withEffect">
                                  <p:stCondLst>
                                    <p:cond delay="4800"/>
                                  </p:stCondLst>
                                  <p:iterate type="lt">
                                    <p:tmPct val="0"/>
                                  </p:iterate>
                                  <p:childTnLst>
                                    <p:set>
                                      <p:cBhvr>
                                        <p:cTn id="53" dur="1" fill="hold">
                                          <p:stCondLst>
                                            <p:cond delay="0"/>
                                          </p:stCondLst>
                                        </p:cTn>
                                        <p:tgtEl>
                                          <p:spTgt spid="43">
                                            <p:txEl>
                                              <p:pRg st="0" end="0"/>
                                            </p:txEl>
                                          </p:spTgt>
                                        </p:tgtEl>
                                        <p:attrNameLst>
                                          <p:attrName>style.visibility</p:attrName>
                                        </p:attrNameLst>
                                      </p:cBhvr>
                                      <p:to>
                                        <p:strVal val="visible"/>
                                      </p:to>
                                    </p:set>
                                    <p:animEffect transition="in" filter="wipe(left)">
                                      <p:cBhvr>
                                        <p:cTn id="54" dur="500"/>
                                        <p:tgtEl>
                                          <p:spTgt spid="43">
                                            <p:txEl>
                                              <p:pRg st="0" end="0"/>
                                            </p:txEl>
                                          </p:spTgt>
                                        </p:tgtEl>
                                      </p:cBhvr>
                                    </p:animEffect>
                                  </p:childTnLst>
                                </p:cTn>
                              </p:par>
                              <p:par>
                                <p:cTn id="55" presetID="22" presetClass="entr" presetSubtype="8" fill="hold" grpId="0" nodeType="withEffect">
                                  <p:stCondLst>
                                    <p:cond delay="4800"/>
                                  </p:stCondLst>
                                  <p:iterate type="lt">
                                    <p:tmPct val="0"/>
                                  </p:iterate>
                                  <p:childTnLst>
                                    <p:set>
                                      <p:cBhvr>
                                        <p:cTn id="56" dur="1" fill="hold">
                                          <p:stCondLst>
                                            <p:cond delay="0"/>
                                          </p:stCondLst>
                                        </p:cTn>
                                        <p:tgtEl>
                                          <p:spTgt spid="43">
                                            <p:txEl>
                                              <p:pRg st="1" end="1"/>
                                            </p:txEl>
                                          </p:spTgt>
                                        </p:tgtEl>
                                        <p:attrNameLst>
                                          <p:attrName>style.visibility</p:attrName>
                                        </p:attrNameLst>
                                      </p:cBhvr>
                                      <p:to>
                                        <p:strVal val="visible"/>
                                      </p:to>
                                    </p:set>
                                    <p:animEffect transition="in" filter="wipe(left)">
                                      <p:cBhvr>
                                        <p:cTn id="57" dur="500"/>
                                        <p:tgtEl>
                                          <p:spTgt spid="43">
                                            <p:txEl>
                                              <p:pRg st="1" end="1"/>
                                            </p:txEl>
                                          </p:spTgt>
                                        </p:tgtEl>
                                      </p:cBhvr>
                                    </p:animEffect>
                                  </p:childTnLst>
                                </p:cTn>
                              </p:par>
                              <p:par>
                                <p:cTn id="58" presetID="34" presetClass="emph" presetSubtype="0" fill="hold" grpId="1" nodeType="withEffect">
                                  <p:stCondLst>
                                    <p:cond delay="6800"/>
                                  </p:stCondLst>
                                  <p:iterate type="lt">
                                    <p:tmPct val="10000"/>
                                  </p:iterate>
                                  <p:childTnLst>
                                    <p:animMotion origin="layout" path="M 0.0 0.0 L 0.0 -0.07213" pathEditMode="relative" ptsTypes="">
                                      <p:cBhvr>
                                        <p:cTn id="59" dur="250" accel="50000" decel="50000" autoRev="1" fill="hold">
                                          <p:stCondLst>
                                            <p:cond delay="0"/>
                                          </p:stCondLst>
                                        </p:cTn>
                                        <p:tgtEl>
                                          <p:spTgt spid="43">
                                            <p:txEl>
                                              <p:pRg st="0" end="0"/>
                                            </p:txEl>
                                          </p:spTgt>
                                        </p:tgtEl>
                                        <p:attrNameLst>
                                          <p:attrName>ppt_x</p:attrName>
                                          <p:attrName>ppt_y</p:attrName>
                                        </p:attrNameLst>
                                      </p:cBhvr>
                                    </p:animMotion>
                                    <p:animRot by="1500000">
                                      <p:cBhvr>
                                        <p:cTn id="60" dur="125" fill="hold">
                                          <p:stCondLst>
                                            <p:cond delay="0"/>
                                          </p:stCondLst>
                                        </p:cTn>
                                        <p:tgtEl>
                                          <p:spTgt spid="43">
                                            <p:txEl>
                                              <p:pRg st="0" end="0"/>
                                            </p:txEl>
                                          </p:spTgt>
                                        </p:tgtEl>
                                        <p:attrNameLst>
                                          <p:attrName>r</p:attrName>
                                        </p:attrNameLst>
                                      </p:cBhvr>
                                    </p:animRot>
                                    <p:animRot by="-1500000">
                                      <p:cBhvr>
                                        <p:cTn id="61" dur="125" fill="hold">
                                          <p:stCondLst>
                                            <p:cond delay="125"/>
                                          </p:stCondLst>
                                        </p:cTn>
                                        <p:tgtEl>
                                          <p:spTgt spid="43">
                                            <p:txEl>
                                              <p:pRg st="0" end="0"/>
                                            </p:txEl>
                                          </p:spTgt>
                                        </p:tgtEl>
                                        <p:attrNameLst>
                                          <p:attrName>r</p:attrName>
                                        </p:attrNameLst>
                                      </p:cBhvr>
                                    </p:animRot>
                                    <p:animRot by="-1500000">
                                      <p:cBhvr>
                                        <p:cTn id="62" dur="125" fill="hold">
                                          <p:stCondLst>
                                            <p:cond delay="250"/>
                                          </p:stCondLst>
                                        </p:cTn>
                                        <p:tgtEl>
                                          <p:spTgt spid="43">
                                            <p:txEl>
                                              <p:pRg st="0" end="0"/>
                                            </p:txEl>
                                          </p:spTgt>
                                        </p:tgtEl>
                                        <p:attrNameLst>
                                          <p:attrName>r</p:attrName>
                                        </p:attrNameLst>
                                      </p:cBhvr>
                                    </p:animRot>
                                    <p:animRot by="1500000">
                                      <p:cBhvr>
                                        <p:cTn id="63" dur="125" fill="hold">
                                          <p:stCondLst>
                                            <p:cond delay="375"/>
                                          </p:stCondLst>
                                        </p:cTn>
                                        <p:tgtEl>
                                          <p:spTgt spid="43">
                                            <p:txEl>
                                              <p:pRg st="0" end="0"/>
                                            </p:txEl>
                                          </p:spTgt>
                                        </p:tgtEl>
                                        <p:attrNameLst>
                                          <p:attrName>r</p:attrName>
                                        </p:attrNameLst>
                                      </p:cBhvr>
                                    </p:animRot>
                                  </p:childTnLst>
                                </p:cTn>
                              </p:par>
                              <p:par>
                                <p:cTn id="64" presetID="22" presetClass="entr" presetSubtype="8" fill="hold" grpId="0" nodeType="withEffect">
                                  <p:stCondLst>
                                    <p:cond delay="4800"/>
                                  </p:stCondLst>
                                  <p:childTnLst>
                                    <p:set>
                                      <p:cBhvr>
                                        <p:cTn id="65" dur="1" fill="hold">
                                          <p:stCondLst>
                                            <p:cond delay="0"/>
                                          </p:stCondLst>
                                        </p:cTn>
                                        <p:tgtEl>
                                          <p:spTgt spid="49">
                                            <p:bg/>
                                          </p:spTgt>
                                        </p:tgtEl>
                                        <p:attrNameLst>
                                          <p:attrName>style.visibility</p:attrName>
                                        </p:attrNameLst>
                                      </p:cBhvr>
                                      <p:to>
                                        <p:strVal val="visible"/>
                                      </p:to>
                                    </p:set>
                                    <p:animEffect transition="in" filter="wipe(left)">
                                      <p:cBhvr>
                                        <p:cTn id="66" dur="500"/>
                                        <p:tgtEl>
                                          <p:spTgt spid="49">
                                            <p:bg/>
                                          </p:spTgt>
                                        </p:tgtEl>
                                      </p:cBhvr>
                                    </p:animEffect>
                                  </p:childTnLst>
                                </p:cTn>
                              </p:par>
                              <p:par>
                                <p:cTn id="67" presetID="22" presetClass="entr" presetSubtype="8" fill="hold" grpId="0" nodeType="withEffect">
                                  <p:stCondLst>
                                    <p:cond delay="4800"/>
                                  </p:stCondLst>
                                  <p:iterate type="lt">
                                    <p:tmPct val="0"/>
                                  </p:iterate>
                                  <p:childTnLst>
                                    <p:set>
                                      <p:cBhvr>
                                        <p:cTn id="68" dur="1" fill="hold">
                                          <p:stCondLst>
                                            <p:cond delay="0"/>
                                          </p:stCondLst>
                                        </p:cTn>
                                        <p:tgtEl>
                                          <p:spTgt spid="49">
                                            <p:txEl>
                                              <p:pRg st="0" end="0"/>
                                            </p:txEl>
                                          </p:spTgt>
                                        </p:tgtEl>
                                        <p:attrNameLst>
                                          <p:attrName>style.visibility</p:attrName>
                                        </p:attrNameLst>
                                      </p:cBhvr>
                                      <p:to>
                                        <p:strVal val="visible"/>
                                      </p:to>
                                    </p:set>
                                    <p:animEffect transition="in" filter="wipe(left)">
                                      <p:cBhvr>
                                        <p:cTn id="69" dur="500"/>
                                        <p:tgtEl>
                                          <p:spTgt spid="49">
                                            <p:txEl>
                                              <p:pRg st="0" end="0"/>
                                            </p:txEl>
                                          </p:spTgt>
                                        </p:tgtEl>
                                      </p:cBhvr>
                                    </p:animEffect>
                                  </p:childTnLst>
                                </p:cTn>
                              </p:par>
                              <p:par>
                                <p:cTn id="70" presetID="22" presetClass="entr" presetSubtype="8" fill="hold" grpId="0" nodeType="withEffect">
                                  <p:stCondLst>
                                    <p:cond delay="4800"/>
                                  </p:stCondLst>
                                  <p:iterate type="lt">
                                    <p:tmPct val="0"/>
                                  </p:iterate>
                                  <p:childTnLst>
                                    <p:set>
                                      <p:cBhvr>
                                        <p:cTn id="71" dur="1" fill="hold">
                                          <p:stCondLst>
                                            <p:cond delay="0"/>
                                          </p:stCondLst>
                                        </p:cTn>
                                        <p:tgtEl>
                                          <p:spTgt spid="49">
                                            <p:txEl>
                                              <p:pRg st="1" end="1"/>
                                            </p:txEl>
                                          </p:spTgt>
                                        </p:tgtEl>
                                        <p:attrNameLst>
                                          <p:attrName>style.visibility</p:attrName>
                                        </p:attrNameLst>
                                      </p:cBhvr>
                                      <p:to>
                                        <p:strVal val="visible"/>
                                      </p:to>
                                    </p:set>
                                    <p:animEffect transition="in" filter="wipe(left)">
                                      <p:cBhvr>
                                        <p:cTn id="72" dur="500"/>
                                        <p:tgtEl>
                                          <p:spTgt spid="49">
                                            <p:txEl>
                                              <p:pRg st="1" end="1"/>
                                            </p:txEl>
                                          </p:spTgt>
                                        </p:tgtEl>
                                      </p:cBhvr>
                                    </p:animEffect>
                                  </p:childTnLst>
                                </p:cTn>
                              </p:par>
                              <p:par>
                                <p:cTn id="73" presetID="22" presetClass="entr" presetSubtype="8" fill="hold" grpId="0" nodeType="withEffect">
                                  <p:stCondLst>
                                    <p:cond delay="4800"/>
                                  </p:stCondLst>
                                  <p:iterate type="lt">
                                    <p:tmPct val="0"/>
                                  </p:iterate>
                                  <p:childTnLst>
                                    <p:set>
                                      <p:cBhvr>
                                        <p:cTn id="74" dur="1" fill="hold">
                                          <p:stCondLst>
                                            <p:cond delay="0"/>
                                          </p:stCondLst>
                                        </p:cTn>
                                        <p:tgtEl>
                                          <p:spTgt spid="49">
                                            <p:txEl>
                                              <p:pRg st="2" end="2"/>
                                            </p:txEl>
                                          </p:spTgt>
                                        </p:tgtEl>
                                        <p:attrNameLst>
                                          <p:attrName>style.visibility</p:attrName>
                                        </p:attrNameLst>
                                      </p:cBhvr>
                                      <p:to>
                                        <p:strVal val="visible"/>
                                      </p:to>
                                    </p:set>
                                    <p:animEffect transition="in" filter="wipe(left)">
                                      <p:cBhvr>
                                        <p:cTn id="75" dur="500"/>
                                        <p:tgtEl>
                                          <p:spTgt spid="49">
                                            <p:txEl>
                                              <p:pRg st="2" end="2"/>
                                            </p:txEl>
                                          </p:spTgt>
                                        </p:tgtEl>
                                      </p:cBhvr>
                                    </p:animEffect>
                                  </p:childTnLst>
                                </p:cTn>
                              </p:par>
                              <p:par>
                                <p:cTn id="76" presetID="34" presetClass="emph" presetSubtype="0" fill="hold" grpId="1" nodeType="withEffect">
                                  <p:stCondLst>
                                    <p:cond delay="9300"/>
                                  </p:stCondLst>
                                  <p:iterate type="lt">
                                    <p:tmPct val="10000"/>
                                  </p:iterate>
                                  <p:childTnLst>
                                    <p:animMotion origin="layout" path="M 0.0 0.0 L 0.0 -0.07213" pathEditMode="relative" ptsTypes="">
                                      <p:cBhvr>
                                        <p:cTn id="77" dur="250" accel="50000" decel="50000" autoRev="1" fill="hold">
                                          <p:stCondLst>
                                            <p:cond delay="0"/>
                                          </p:stCondLst>
                                        </p:cTn>
                                        <p:tgtEl>
                                          <p:spTgt spid="49">
                                            <p:txEl>
                                              <p:pRg st="0" end="0"/>
                                            </p:txEl>
                                          </p:spTgt>
                                        </p:tgtEl>
                                        <p:attrNameLst>
                                          <p:attrName>ppt_x</p:attrName>
                                          <p:attrName>ppt_y</p:attrName>
                                        </p:attrNameLst>
                                      </p:cBhvr>
                                    </p:animMotion>
                                    <p:animRot by="1500000">
                                      <p:cBhvr>
                                        <p:cTn id="78" dur="125" fill="hold">
                                          <p:stCondLst>
                                            <p:cond delay="0"/>
                                          </p:stCondLst>
                                        </p:cTn>
                                        <p:tgtEl>
                                          <p:spTgt spid="49">
                                            <p:txEl>
                                              <p:pRg st="0" end="0"/>
                                            </p:txEl>
                                          </p:spTgt>
                                        </p:tgtEl>
                                        <p:attrNameLst>
                                          <p:attrName>r</p:attrName>
                                        </p:attrNameLst>
                                      </p:cBhvr>
                                    </p:animRot>
                                    <p:animRot by="-1500000">
                                      <p:cBhvr>
                                        <p:cTn id="79" dur="125" fill="hold">
                                          <p:stCondLst>
                                            <p:cond delay="125"/>
                                          </p:stCondLst>
                                        </p:cTn>
                                        <p:tgtEl>
                                          <p:spTgt spid="49">
                                            <p:txEl>
                                              <p:pRg st="0" end="0"/>
                                            </p:txEl>
                                          </p:spTgt>
                                        </p:tgtEl>
                                        <p:attrNameLst>
                                          <p:attrName>r</p:attrName>
                                        </p:attrNameLst>
                                      </p:cBhvr>
                                    </p:animRot>
                                    <p:animRot by="-1500000">
                                      <p:cBhvr>
                                        <p:cTn id="80" dur="125" fill="hold">
                                          <p:stCondLst>
                                            <p:cond delay="250"/>
                                          </p:stCondLst>
                                        </p:cTn>
                                        <p:tgtEl>
                                          <p:spTgt spid="49">
                                            <p:txEl>
                                              <p:pRg st="0" end="0"/>
                                            </p:txEl>
                                          </p:spTgt>
                                        </p:tgtEl>
                                        <p:attrNameLst>
                                          <p:attrName>r</p:attrName>
                                        </p:attrNameLst>
                                      </p:cBhvr>
                                    </p:animRot>
                                    <p:animRot by="1500000">
                                      <p:cBhvr>
                                        <p:cTn id="81" dur="125" fill="hold">
                                          <p:stCondLst>
                                            <p:cond delay="375"/>
                                          </p:stCondLst>
                                        </p:cTn>
                                        <p:tgtEl>
                                          <p:spTgt spid="49">
                                            <p:txEl>
                                              <p:pRg st="0" end="0"/>
                                            </p:txEl>
                                          </p:spTgt>
                                        </p:tgtEl>
                                        <p:attrNameLst>
                                          <p:attrName>r</p:attrName>
                                        </p:attrNameLst>
                                      </p:cBhvr>
                                    </p:animRot>
                                  </p:childTnLst>
                                </p:cTn>
                              </p:par>
                              <p:par>
                                <p:cTn id="82" presetID="22" presetClass="entr" presetSubtype="8" fill="hold" grpId="0" nodeType="withEffect">
                                  <p:stCondLst>
                                    <p:cond delay="4800"/>
                                  </p:stCondLst>
                                  <p:childTnLst>
                                    <p:set>
                                      <p:cBhvr>
                                        <p:cTn id="83" dur="1" fill="hold">
                                          <p:stCondLst>
                                            <p:cond delay="0"/>
                                          </p:stCondLst>
                                        </p:cTn>
                                        <p:tgtEl>
                                          <p:spTgt spid="42"/>
                                        </p:tgtEl>
                                        <p:attrNameLst>
                                          <p:attrName>style.visibility</p:attrName>
                                        </p:attrNameLst>
                                      </p:cBhvr>
                                      <p:to>
                                        <p:strVal val="visible"/>
                                      </p:to>
                                    </p:set>
                                    <p:animEffect transition="in" filter="wipe(left)">
                                      <p:cBhvr>
                                        <p:cTn id="84" dur="500"/>
                                        <p:tgtEl>
                                          <p:spTgt spid="42"/>
                                        </p:tgtEl>
                                      </p:cBhvr>
                                    </p:animEffect>
                                  </p:childTnLst>
                                </p:cTn>
                              </p:par>
                              <p:par>
                                <p:cTn id="85" presetID="22" presetClass="entr" presetSubtype="8" fill="hold" grpId="0" nodeType="withEffect">
                                  <p:stCondLst>
                                    <p:cond delay="480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500"/>
                                        <p:tgtEl>
                                          <p:spTgt spid="46"/>
                                        </p:tgtEl>
                                      </p:cBhvr>
                                    </p:animEffect>
                                  </p:childTnLst>
                                </p:cTn>
                              </p:par>
                              <p:par>
                                <p:cTn id="88" presetID="22" presetClass="entr" presetSubtype="8" fill="hold" grpId="0" nodeType="withEffect">
                                  <p:stCondLst>
                                    <p:cond delay="4800"/>
                                  </p:stCondLst>
                                  <p:childTnLst>
                                    <p:set>
                                      <p:cBhvr>
                                        <p:cTn id="89" dur="1" fill="hold">
                                          <p:stCondLst>
                                            <p:cond delay="0"/>
                                          </p:stCondLst>
                                        </p:cTn>
                                        <p:tgtEl>
                                          <p:spTgt spid="50"/>
                                        </p:tgtEl>
                                        <p:attrNameLst>
                                          <p:attrName>style.visibility</p:attrName>
                                        </p:attrNameLst>
                                      </p:cBhvr>
                                      <p:to>
                                        <p:strVal val="visible"/>
                                      </p:to>
                                    </p:set>
                                    <p:animEffect transition="in" filter="wipe(left)">
                                      <p:cBhvr>
                                        <p:cTn id="9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P spid="39" grpId="0" build="allAtOnce" animBg="1"/>
      <p:bldP spid="39" grpId="1" build="allAtOnce"/>
      <p:bldP spid="42" grpId="0" animBg="1"/>
      <p:bldP spid="43" grpId="0" build="allAtOnce" animBg="1"/>
      <p:bldP spid="43" grpId="1" build="allAtOnce"/>
      <p:bldP spid="46" grpId="0" animBg="1"/>
      <p:bldP spid="49" grpId="0" build="allAtOnce" animBg="1"/>
      <p:bldP spid="49" grpId="1" build="allAtOnce"/>
      <p:bldP spid="50" grpId="0" animBg="1"/>
      <p:bldP spid="4" grpId="0" animBg="1"/>
      <p:bldP spid="28" grpId="0" animBg="1"/>
      <p:bldP spid="29" grpId="0" animBg="1"/>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0"/>
          <p:cNvGrpSpPr>
            <a:grpSpLocks/>
          </p:cNvGrpSpPr>
          <p:nvPr/>
        </p:nvGrpSpPr>
        <p:grpSpPr bwMode="auto">
          <a:xfrm>
            <a:off x="717550" y="1981200"/>
            <a:ext cx="7512050" cy="4267200"/>
            <a:chOff x="2293" y="1392"/>
            <a:chExt cx="2535" cy="2024"/>
          </a:xfrm>
        </p:grpSpPr>
        <p:sp>
          <p:nvSpPr>
            <p:cNvPr id="32" name="Freeform 74"/>
            <p:cNvSpPr>
              <a:spLocks/>
            </p:cNvSpPr>
            <p:nvPr/>
          </p:nvSpPr>
          <p:spPr bwMode="ltGray">
            <a:xfrm>
              <a:off x="4329" y="2711"/>
              <a:ext cx="499" cy="705"/>
            </a:xfrm>
            <a:custGeom>
              <a:avLst/>
              <a:gdLst>
                <a:gd name="T0" fmla="*/ 382 w 749"/>
                <a:gd name="T1" fmla="*/ 976 h 977"/>
                <a:gd name="T2" fmla="*/ 0 w 749"/>
                <a:gd name="T3" fmla="*/ 342 h 977"/>
                <a:gd name="T4" fmla="*/ 280 w 749"/>
                <a:gd name="T5" fmla="*/ 0 h 977"/>
                <a:gd name="T6" fmla="*/ 748 w 749"/>
                <a:gd name="T7" fmla="*/ 538 h 977"/>
                <a:gd name="T8" fmla="*/ 382 w 749"/>
                <a:gd name="T9" fmla="*/ 976 h 977"/>
                <a:gd name="T10" fmla="*/ 0 60000 65536"/>
                <a:gd name="T11" fmla="*/ 0 60000 65536"/>
                <a:gd name="T12" fmla="*/ 0 60000 65536"/>
                <a:gd name="T13" fmla="*/ 0 60000 65536"/>
                <a:gd name="T14" fmla="*/ 0 60000 65536"/>
                <a:gd name="T15" fmla="*/ 0 w 749"/>
                <a:gd name="T16" fmla="*/ 0 h 977"/>
                <a:gd name="T17" fmla="*/ 749 w 749"/>
                <a:gd name="T18" fmla="*/ 977 h 977"/>
              </a:gdLst>
              <a:ahLst/>
              <a:cxnLst>
                <a:cxn ang="T10">
                  <a:pos x="T0" y="T1"/>
                </a:cxn>
                <a:cxn ang="T11">
                  <a:pos x="T2" y="T3"/>
                </a:cxn>
                <a:cxn ang="T12">
                  <a:pos x="T4" y="T5"/>
                </a:cxn>
                <a:cxn ang="T13">
                  <a:pos x="T6" y="T7"/>
                </a:cxn>
                <a:cxn ang="T14">
                  <a:pos x="T8" y="T9"/>
                </a:cxn>
              </a:cxnLst>
              <a:rect l="T15" t="T16" r="T17" b="T18"/>
              <a:pathLst>
                <a:path w="749" h="977">
                  <a:moveTo>
                    <a:pt x="382" y="976"/>
                  </a:moveTo>
                  <a:lnTo>
                    <a:pt x="0" y="342"/>
                  </a:lnTo>
                  <a:lnTo>
                    <a:pt x="280" y="0"/>
                  </a:lnTo>
                  <a:lnTo>
                    <a:pt x="748" y="538"/>
                  </a:lnTo>
                  <a:lnTo>
                    <a:pt x="382" y="976"/>
                  </a:lnTo>
                </a:path>
              </a:pathLst>
            </a:custGeom>
            <a:gradFill rotWithShape="0">
              <a:gsLst>
                <a:gs pos="0">
                  <a:schemeClr val="accent2">
                    <a:gamma/>
                    <a:shade val="66275"/>
                    <a:invGamma/>
                  </a:schemeClr>
                </a:gs>
                <a:gs pos="100000">
                  <a:schemeClr val="accent2"/>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33" name="Freeform 75"/>
            <p:cNvSpPr>
              <a:spLocks/>
            </p:cNvSpPr>
            <p:nvPr/>
          </p:nvSpPr>
          <p:spPr bwMode="ltGray">
            <a:xfrm>
              <a:off x="2543" y="2711"/>
              <a:ext cx="1975" cy="248"/>
            </a:xfrm>
            <a:custGeom>
              <a:avLst/>
              <a:gdLst>
                <a:gd name="T0" fmla="*/ 0 w 2964"/>
                <a:gd name="T1" fmla="*/ 343 h 344"/>
                <a:gd name="T2" fmla="*/ 2684 w 2964"/>
                <a:gd name="T3" fmla="*/ 343 h 344"/>
                <a:gd name="T4" fmla="*/ 2963 w 2964"/>
                <a:gd name="T5" fmla="*/ 0 h 344"/>
                <a:gd name="T6" fmla="*/ 531 w 2964"/>
                <a:gd name="T7" fmla="*/ 1 h 344"/>
                <a:gd name="T8" fmla="*/ 0 w 2964"/>
                <a:gd name="T9" fmla="*/ 343 h 344"/>
                <a:gd name="T10" fmla="*/ 0 60000 65536"/>
                <a:gd name="T11" fmla="*/ 0 60000 65536"/>
                <a:gd name="T12" fmla="*/ 0 60000 65536"/>
                <a:gd name="T13" fmla="*/ 0 60000 65536"/>
                <a:gd name="T14" fmla="*/ 0 60000 65536"/>
                <a:gd name="T15" fmla="*/ 0 w 2964"/>
                <a:gd name="T16" fmla="*/ 0 h 344"/>
                <a:gd name="T17" fmla="*/ 2964 w 2964"/>
                <a:gd name="T18" fmla="*/ 344 h 344"/>
              </a:gdLst>
              <a:ahLst/>
              <a:cxnLst>
                <a:cxn ang="T10">
                  <a:pos x="T0" y="T1"/>
                </a:cxn>
                <a:cxn ang="T11">
                  <a:pos x="T2" y="T3"/>
                </a:cxn>
                <a:cxn ang="T12">
                  <a:pos x="T4" y="T5"/>
                </a:cxn>
                <a:cxn ang="T13">
                  <a:pos x="T6" y="T7"/>
                </a:cxn>
                <a:cxn ang="T14">
                  <a:pos x="T8" y="T9"/>
                </a:cxn>
              </a:cxnLst>
              <a:rect l="T15" t="T16" r="T17" b="T18"/>
              <a:pathLst>
                <a:path w="2964" h="344">
                  <a:moveTo>
                    <a:pt x="0" y="343"/>
                  </a:moveTo>
                  <a:lnTo>
                    <a:pt x="2684" y="343"/>
                  </a:lnTo>
                  <a:lnTo>
                    <a:pt x="2963" y="0"/>
                  </a:lnTo>
                  <a:lnTo>
                    <a:pt x="531" y="1"/>
                  </a:lnTo>
                  <a:lnTo>
                    <a:pt x="0" y="343"/>
                  </a:lnTo>
                </a:path>
              </a:pathLst>
            </a:custGeom>
            <a:gradFill rotWithShape="1">
              <a:gsLst>
                <a:gs pos="0">
                  <a:schemeClr val="accent2"/>
                </a:gs>
                <a:gs pos="100000">
                  <a:schemeClr val="accent2">
                    <a:gamma/>
                    <a:shade val="46275"/>
                    <a:invGamma/>
                  </a:schemeClr>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34" name="Freeform 76"/>
            <p:cNvSpPr>
              <a:spLocks/>
            </p:cNvSpPr>
            <p:nvPr/>
          </p:nvSpPr>
          <p:spPr bwMode="ltGray">
            <a:xfrm>
              <a:off x="2293" y="2959"/>
              <a:ext cx="2293" cy="457"/>
            </a:xfrm>
            <a:custGeom>
              <a:avLst/>
              <a:gdLst>
                <a:gd name="T0" fmla="*/ 0 w 3443"/>
                <a:gd name="T1" fmla="*/ 633 h 634"/>
                <a:gd name="T2" fmla="*/ 3442 w 3443"/>
                <a:gd name="T3" fmla="*/ 633 h 634"/>
                <a:gd name="T4" fmla="*/ 3060 w 3443"/>
                <a:gd name="T5" fmla="*/ 0 h 634"/>
                <a:gd name="T6" fmla="*/ 377 w 3443"/>
                <a:gd name="T7" fmla="*/ 0 h 634"/>
                <a:gd name="T8" fmla="*/ 0 w 3443"/>
                <a:gd name="T9" fmla="*/ 633 h 634"/>
                <a:gd name="T10" fmla="*/ 0 60000 65536"/>
                <a:gd name="T11" fmla="*/ 0 60000 65536"/>
                <a:gd name="T12" fmla="*/ 0 60000 65536"/>
                <a:gd name="T13" fmla="*/ 0 60000 65536"/>
                <a:gd name="T14" fmla="*/ 0 60000 65536"/>
                <a:gd name="T15" fmla="*/ 0 w 3443"/>
                <a:gd name="T16" fmla="*/ 0 h 634"/>
                <a:gd name="T17" fmla="*/ 3443 w 3443"/>
                <a:gd name="T18" fmla="*/ 634 h 634"/>
              </a:gdLst>
              <a:ahLst/>
              <a:cxnLst>
                <a:cxn ang="T10">
                  <a:pos x="T0" y="T1"/>
                </a:cxn>
                <a:cxn ang="T11">
                  <a:pos x="T2" y="T3"/>
                </a:cxn>
                <a:cxn ang="T12">
                  <a:pos x="T4" y="T5"/>
                </a:cxn>
                <a:cxn ang="T13">
                  <a:pos x="T6" y="T7"/>
                </a:cxn>
                <a:cxn ang="T14">
                  <a:pos x="T8" y="T9"/>
                </a:cxn>
              </a:cxnLst>
              <a:rect l="T15" t="T16" r="T17" b="T18"/>
              <a:pathLst>
                <a:path w="3443" h="634">
                  <a:moveTo>
                    <a:pt x="0" y="633"/>
                  </a:moveTo>
                  <a:lnTo>
                    <a:pt x="3442" y="633"/>
                  </a:lnTo>
                  <a:lnTo>
                    <a:pt x="3060" y="0"/>
                  </a:lnTo>
                  <a:lnTo>
                    <a:pt x="377" y="0"/>
                  </a:lnTo>
                  <a:lnTo>
                    <a:pt x="0" y="633"/>
                  </a:lnTo>
                </a:path>
              </a:pathLst>
            </a:custGeom>
            <a:gradFill rotWithShape="0">
              <a:gsLst>
                <a:gs pos="0">
                  <a:schemeClr val="accent2">
                    <a:gamma/>
                    <a:tint val="47451"/>
                    <a:invGamma/>
                  </a:schemeClr>
                </a:gs>
                <a:gs pos="100000">
                  <a:schemeClr val="accent2"/>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35" name="Freeform 77"/>
            <p:cNvSpPr>
              <a:spLocks/>
            </p:cNvSpPr>
            <p:nvPr/>
          </p:nvSpPr>
          <p:spPr bwMode="gray">
            <a:xfrm>
              <a:off x="4034" y="2275"/>
              <a:ext cx="437" cy="613"/>
            </a:xfrm>
            <a:custGeom>
              <a:avLst/>
              <a:gdLst>
                <a:gd name="T0" fmla="*/ 0 w 655"/>
                <a:gd name="T1" fmla="*/ 230 h 849"/>
                <a:gd name="T2" fmla="*/ 387 w 655"/>
                <a:gd name="T3" fmla="*/ 848 h 849"/>
                <a:gd name="T4" fmla="*/ 654 w 655"/>
                <a:gd name="T5" fmla="*/ 531 h 849"/>
                <a:gd name="T6" fmla="*/ 188 w 655"/>
                <a:gd name="T7" fmla="*/ 0 h 849"/>
                <a:gd name="T8" fmla="*/ 0 w 655"/>
                <a:gd name="T9" fmla="*/ 230 h 849"/>
                <a:gd name="T10" fmla="*/ 0 60000 65536"/>
                <a:gd name="T11" fmla="*/ 0 60000 65536"/>
                <a:gd name="T12" fmla="*/ 0 60000 65536"/>
                <a:gd name="T13" fmla="*/ 0 60000 65536"/>
                <a:gd name="T14" fmla="*/ 0 60000 65536"/>
                <a:gd name="T15" fmla="*/ 0 w 655"/>
                <a:gd name="T16" fmla="*/ 0 h 849"/>
                <a:gd name="T17" fmla="*/ 655 w 655"/>
                <a:gd name="T18" fmla="*/ 849 h 849"/>
              </a:gdLst>
              <a:ahLst/>
              <a:cxnLst>
                <a:cxn ang="T10">
                  <a:pos x="T0" y="T1"/>
                </a:cxn>
                <a:cxn ang="T11">
                  <a:pos x="T2" y="T3"/>
                </a:cxn>
                <a:cxn ang="T12">
                  <a:pos x="T4" y="T5"/>
                </a:cxn>
                <a:cxn ang="T13">
                  <a:pos x="T6" y="T7"/>
                </a:cxn>
                <a:cxn ang="T14">
                  <a:pos x="T8" y="T9"/>
                </a:cxn>
              </a:cxnLst>
              <a:rect l="T15" t="T16" r="T17" b="T18"/>
              <a:pathLst>
                <a:path w="655" h="849">
                  <a:moveTo>
                    <a:pt x="0" y="230"/>
                  </a:moveTo>
                  <a:lnTo>
                    <a:pt x="387" y="848"/>
                  </a:lnTo>
                  <a:lnTo>
                    <a:pt x="654" y="531"/>
                  </a:lnTo>
                  <a:lnTo>
                    <a:pt x="188" y="0"/>
                  </a:lnTo>
                  <a:lnTo>
                    <a:pt x="0" y="230"/>
                  </a:lnTo>
                </a:path>
              </a:pathLst>
            </a:custGeom>
            <a:gradFill rotWithShape="1">
              <a:gsLst>
                <a:gs pos="0">
                  <a:schemeClr val="folHlink">
                    <a:gamma/>
                    <a:shade val="69020"/>
                    <a:invGamma/>
                  </a:schemeClr>
                </a:gs>
                <a:gs pos="100000">
                  <a:schemeClr val="folHlink"/>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36" name="Freeform 78"/>
            <p:cNvSpPr>
              <a:spLocks/>
            </p:cNvSpPr>
            <p:nvPr/>
          </p:nvSpPr>
          <p:spPr bwMode="gray">
            <a:xfrm>
              <a:off x="2840" y="2275"/>
              <a:ext cx="1319" cy="166"/>
            </a:xfrm>
            <a:custGeom>
              <a:avLst/>
              <a:gdLst>
                <a:gd name="T0" fmla="*/ 0 w 1980"/>
                <a:gd name="T1" fmla="*/ 228 h 229"/>
                <a:gd name="T2" fmla="*/ 1791 w 1980"/>
                <a:gd name="T3" fmla="*/ 228 h 229"/>
                <a:gd name="T4" fmla="*/ 1979 w 1980"/>
                <a:gd name="T5" fmla="*/ 0 h 229"/>
                <a:gd name="T6" fmla="*/ 500 w 1980"/>
                <a:gd name="T7" fmla="*/ 0 h 229"/>
                <a:gd name="T8" fmla="*/ 0 w 1980"/>
                <a:gd name="T9" fmla="*/ 228 h 229"/>
                <a:gd name="T10" fmla="*/ 0 60000 65536"/>
                <a:gd name="T11" fmla="*/ 0 60000 65536"/>
                <a:gd name="T12" fmla="*/ 0 60000 65536"/>
                <a:gd name="T13" fmla="*/ 0 60000 65536"/>
                <a:gd name="T14" fmla="*/ 0 60000 65536"/>
                <a:gd name="T15" fmla="*/ 0 w 1980"/>
                <a:gd name="T16" fmla="*/ 0 h 229"/>
                <a:gd name="T17" fmla="*/ 1980 w 1980"/>
                <a:gd name="T18" fmla="*/ 229 h 229"/>
              </a:gdLst>
              <a:ahLst/>
              <a:cxnLst>
                <a:cxn ang="T10">
                  <a:pos x="T0" y="T1"/>
                </a:cxn>
                <a:cxn ang="T11">
                  <a:pos x="T2" y="T3"/>
                </a:cxn>
                <a:cxn ang="T12">
                  <a:pos x="T4" y="T5"/>
                </a:cxn>
                <a:cxn ang="T13">
                  <a:pos x="T6" y="T7"/>
                </a:cxn>
                <a:cxn ang="T14">
                  <a:pos x="T8" y="T9"/>
                </a:cxn>
              </a:cxnLst>
              <a:rect l="T15" t="T16" r="T17" b="T18"/>
              <a:pathLst>
                <a:path w="1980" h="229">
                  <a:moveTo>
                    <a:pt x="0" y="228"/>
                  </a:moveTo>
                  <a:lnTo>
                    <a:pt x="1791" y="228"/>
                  </a:lnTo>
                  <a:lnTo>
                    <a:pt x="1979" y="0"/>
                  </a:lnTo>
                  <a:lnTo>
                    <a:pt x="500" y="0"/>
                  </a:lnTo>
                  <a:lnTo>
                    <a:pt x="0" y="228"/>
                  </a:lnTo>
                </a:path>
              </a:pathLst>
            </a:custGeom>
            <a:gradFill rotWithShape="0">
              <a:gsLst>
                <a:gs pos="0">
                  <a:schemeClr val="folHlink"/>
                </a:gs>
                <a:gs pos="100000">
                  <a:schemeClr val="folHlink">
                    <a:gamma/>
                    <a:shade val="45882"/>
                    <a:invGamma/>
                  </a:schemeClr>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37" name="Freeform 79"/>
            <p:cNvSpPr>
              <a:spLocks/>
            </p:cNvSpPr>
            <p:nvPr/>
          </p:nvSpPr>
          <p:spPr bwMode="gray">
            <a:xfrm>
              <a:off x="2586" y="2440"/>
              <a:ext cx="1706" cy="448"/>
            </a:xfrm>
            <a:custGeom>
              <a:avLst/>
              <a:gdLst>
                <a:gd name="T0" fmla="*/ 0 w 2561"/>
                <a:gd name="T1" fmla="*/ 620 h 621"/>
                <a:gd name="T2" fmla="*/ 2560 w 2561"/>
                <a:gd name="T3" fmla="*/ 620 h 621"/>
                <a:gd name="T4" fmla="*/ 2172 w 2561"/>
                <a:gd name="T5" fmla="*/ 0 h 621"/>
                <a:gd name="T6" fmla="*/ 382 w 2561"/>
                <a:gd name="T7" fmla="*/ 0 h 621"/>
                <a:gd name="T8" fmla="*/ 0 w 2561"/>
                <a:gd name="T9" fmla="*/ 620 h 621"/>
                <a:gd name="T10" fmla="*/ 0 60000 65536"/>
                <a:gd name="T11" fmla="*/ 0 60000 65536"/>
                <a:gd name="T12" fmla="*/ 0 60000 65536"/>
                <a:gd name="T13" fmla="*/ 0 60000 65536"/>
                <a:gd name="T14" fmla="*/ 0 60000 65536"/>
                <a:gd name="T15" fmla="*/ 0 w 2561"/>
                <a:gd name="T16" fmla="*/ 0 h 621"/>
                <a:gd name="T17" fmla="*/ 2561 w 2561"/>
                <a:gd name="T18" fmla="*/ 621 h 621"/>
              </a:gdLst>
              <a:ahLst/>
              <a:cxnLst>
                <a:cxn ang="T10">
                  <a:pos x="T0" y="T1"/>
                </a:cxn>
                <a:cxn ang="T11">
                  <a:pos x="T2" y="T3"/>
                </a:cxn>
                <a:cxn ang="T12">
                  <a:pos x="T4" y="T5"/>
                </a:cxn>
                <a:cxn ang="T13">
                  <a:pos x="T6" y="T7"/>
                </a:cxn>
                <a:cxn ang="T14">
                  <a:pos x="T8" y="T9"/>
                </a:cxn>
              </a:cxnLst>
              <a:rect l="T15" t="T16" r="T17" b="T18"/>
              <a:pathLst>
                <a:path w="2561" h="621">
                  <a:moveTo>
                    <a:pt x="0" y="620"/>
                  </a:moveTo>
                  <a:lnTo>
                    <a:pt x="2560" y="620"/>
                  </a:lnTo>
                  <a:lnTo>
                    <a:pt x="2172" y="0"/>
                  </a:lnTo>
                  <a:lnTo>
                    <a:pt x="382" y="0"/>
                  </a:lnTo>
                  <a:lnTo>
                    <a:pt x="0" y="620"/>
                  </a:lnTo>
                </a:path>
              </a:pathLst>
            </a:custGeom>
            <a:gradFill rotWithShape="0">
              <a:gsLst>
                <a:gs pos="0">
                  <a:schemeClr val="folHlink">
                    <a:gamma/>
                    <a:tint val="43922"/>
                    <a:invGamma/>
                  </a:schemeClr>
                </a:gs>
                <a:gs pos="100000">
                  <a:schemeClr val="folHlink"/>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38" name="Freeform 80"/>
            <p:cNvSpPr>
              <a:spLocks/>
            </p:cNvSpPr>
            <p:nvPr/>
          </p:nvSpPr>
          <p:spPr bwMode="ltGray">
            <a:xfrm>
              <a:off x="3736" y="1833"/>
              <a:ext cx="376" cy="533"/>
            </a:xfrm>
            <a:custGeom>
              <a:avLst/>
              <a:gdLst>
                <a:gd name="T0" fmla="*/ 385 w 564"/>
                <a:gd name="T1" fmla="*/ 737 h 738"/>
                <a:gd name="T2" fmla="*/ 563 w 564"/>
                <a:gd name="T3" fmla="*/ 527 h 738"/>
                <a:gd name="T4" fmla="*/ 97 w 564"/>
                <a:gd name="T5" fmla="*/ 0 h 738"/>
                <a:gd name="T6" fmla="*/ 0 w 564"/>
                <a:gd name="T7" fmla="*/ 111 h 738"/>
                <a:gd name="T8" fmla="*/ 385 w 564"/>
                <a:gd name="T9" fmla="*/ 737 h 738"/>
                <a:gd name="T10" fmla="*/ 0 60000 65536"/>
                <a:gd name="T11" fmla="*/ 0 60000 65536"/>
                <a:gd name="T12" fmla="*/ 0 60000 65536"/>
                <a:gd name="T13" fmla="*/ 0 60000 65536"/>
                <a:gd name="T14" fmla="*/ 0 60000 65536"/>
                <a:gd name="T15" fmla="*/ 0 w 564"/>
                <a:gd name="T16" fmla="*/ 0 h 738"/>
                <a:gd name="T17" fmla="*/ 564 w 564"/>
                <a:gd name="T18" fmla="*/ 738 h 738"/>
              </a:gdLst>
              <a:ahLst/>
              <a:cxnLst>
                <a:cxn ang="T10">
                  <a:pos x="T0" y="T1"/>
                </a:cxn>
                <a:cxn ang="T11">
                  <a:pos x="T2" y="T3"/>
                </a:cxn>
                <a:cxn ang="T12">
                  <a:pos x="T4" y="T5"/>
                </a:cxn>
                <a:cxn ang="T13">
                  <a:pos x="T6" y="T7"/>
                </a:cxn>
                <a:cxn ang="T14">
                  <a:pos x="T8" y="T9"/>
                </a:cxn>
              </a:cxnLst>
              <a:rect l="T15" t="T16" r="T17" b="T18"/>
              <a:pathLst>
                <a:path w="564" h="738">
                  <a:moveTo>
                    <a:pt x="385" y="737"/>
                  </a:moveTo>
                  <a:lnTo>
                    <a:pt x="563" y="527"/>
                  </a:lnTo>
                  <a:lnTo>
                    <a:pt x="97" y="0"/>
                  </a:lnTo>
                  <a:lnTo>
                    <a:pt x="0" y="111"/>
                  </a:lnTo>
                  <a:lnTo>
                    <a:pt x="385" y="737"/>
                  </a:lnTo>
                </a:path>
              </a:pathLst>
            </a:custGeom>
            <a:gradFill rotWithShape="0">
              <a:gsLst>
                <a:gs pos="0">
                  <a:schemeClr val="accent2">
                    <a:gamma/>
                    <a:shade val="66275"/>
                    <a:invGamma/>
                  </a:schemeClr>
                </a:gs>
                <a:gs pos="100000">
                  <a:schemeClr val="accent2"/>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39" name="Freeform 81"/>
            <p:cNvSpPr>
              <a:spLocks/>
            </p:cNvSpPr>
            <p:nvPr/>
          </p:nvSpPr>
          <p:spPr bwMode="ltGray">
            <a:xfrm>
              <a:off x="3142" y="1833"/>
              <a:ext cx="658" cy="80"/>
            </a:xfrm>
            <a:custGeom>
              <a:avLst/>
              <a:gdLst>
                <a:gd name="T0" fmla="*/ 0 w 987"/>
                <a:gd name="T1" fmla="*/ 109 h 110"/>
                <a:gd name="T2" fmla="*/ 889 w 987"/>
                <a:gd name="T3" fmla="*/ 109 h 110"/>
                <a:gd name="T4" fmla="*/ 986 w 987"/>
                <a:gd name="T5" fmla="*/ 0 h 110"/>
                <a:gd name="T6" fmla="*/ 308 w 987"/>
                <a:gd name="T7" fmla="*/ 0 h 110"/>
                <a:gd name="T8" fmla="*/ 0 w 987"/>
                <a:gd name="T9" fmla="*/ 109 h 110"/>
                <a:gd name="T10" fmla="*/ 0 60000 65536"/>
                <a:gd name="T11" fmla="*/ 0 60000 65536"/>
                <a:gd name="T12" fmla="*/ 0 60000 65536"/>
                <a:gd name="T13" fmla="*/ 0 60000 65536"/>
                <a:gd name="T14" fmla="*/ 0 60000 65536"/>
                <a:gd name="T15" fmla="*/ 0 w 987"/>
                <a:gd name="T16" fmla="*/ 0 h 110"/>
                <a:gd name="T17" fmla="*/ 987 w 987"/>
                <a:gd name="T18" fmla="*/ 110 h 110"/>
              </a:gdLst>
              <a:ahLst/>
              <a:cxnLst>
                <a:cxn ang="T10">
                  <a:pos x="T0" y="T1"/>
                </a:cxn>
                <a:cxn ang="T11">
                  <a:pos x="T2" y="T3"/>
                </a:cxn>
                <a:cxn ang="T12">
                  <a:pos x="T4" y="T5"/>
                </a:cxn>
                <a:cxn ang="T13">
                  <a:pos x="T6" y="T7"/>
                </a:cxn>
                <a:cxn ang="T14">
                  <a:pos x="T8" y="T9"/>
                </a:cxn>
              </a:cxnLst>
              <a:rect l="T15" t="T16" r="T17" b="T18"/>
              <a:pathLst>
                <a:path w="987" h="110">
                  <a:moveTo>
                    <a:pt x="0" y="109"/>
                  </a:moveTo>
                  <a:lnTo>
                    <a:pt x="889" y="109"/>
                  </a:lnTo>
                  <a:lnTo>
                    <a:pt x="986" y="0"/>
                  </a:lnTo>
                  <a:lnTo>
                    <a:pt x="308" y="0"/>
                  </a:lnTo>
                  <a:lnTo>
                    <a:pt x="0" y="109"/>
                  </a:lnTo>
                </a:path>
              </a:pathLst>
            </a:custGeom>
            <a:gradFill rotWithShape="0">
              <a:gsLst>
                <a:gs pos="0">
                  <a:schemeClr val="accent2"/>
                </a:gs>
                <a:gs pos="100000">
                  <a:schemeClr val="accent2">
                    <a:gamma/>
                    <a:shade val="46275"/>
                    <a:invGamma/>
                  </a:schemeClr>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40" name="Freeform 82"/>
            <p:cNvSpPr>
              <a:spLocks/>
            </p:cNvSpPr>
            <p:nvPr/>
          </p:nvSpPr>
          <p:spPr bwMode="ltGray">
            <a:xfrm>
              <a:off x="2883" y="1912"/>
              <a:ext cx="1111" cy="454"/>
            </a:xfrm>
            <a:custGeom>
              <a:avLst/>
              <a:gdLst>
                <a:gd name="T0" fmla="*/ 0 w 1669"/>
                <a:gd name="T1" fmla="*/ 628 h 629"/>
                <a:gd name="T2" fmla="*/ 1668 w 1669"/>
                <a:gd name="T3" fmla="*/ 628 h 629"/>
                <a:gd name="T4" fmla="*/ 1281 w 1669"/>
                <a:gd name="T5" fmla="*/ 0 h 629"/>
                <a:gd name="T6" fmla="*/ 388 w 1669"/>
                <a:gd name="T7" fmla="*/ 0 h 629"/>
                <a:gd name="T8" fmla="*/ 0 w 1669"/>
                <a:gd name="T9" fmla="*/ 628 h 629"/>
                <a:gd name="T10" fmla="*/ 0 60000 65536"/>
                <a:gd name="T11" fmla="*/ 0 60000 65536"/>
                <a:gd name="T12" fmla="*/ 0 60000 65536"/>
                <a:gd name="T13" fmla="*/ 0 60000 65536"/>
                <a:gd name="T14" fmla="*/ 0 60000 65536"/>
                <a:gd name="T15" fmla="*/ 0 w 1669"/>
                <a:gd name="T16" fmla="*/ 0 h 629"/>
                <a:gd name="T17" fmla="*/ 1669 w 1669"/>
                <a:gd name="T18" fmla="*/ 629 h 629"/>
              </a:gdLst>
              <a:ahLst/>
              <a:cxnLst>
                <a:cxn ang="T10">
                  <a:pos x="T0" y="T1"/>
                </a:cxn>
                <a:cxn ang="T11">
                  <a:pos x="T2" y="T3"/>
                </a:cxn>
                <a:cxn ang="T12">
                  <a:pos x="T4" y="T5"/>
                </a:cxn>
                <a:cxn ang="T13">
                  <a:pos x="T6" y="T7"/>
                </a:cxn>
                <a:cxn ang="T14">
                  <a:pos x="T8" y="T9"/>
                </a:cxn>
              </a:cxnLst>
              <a:rect l="T15" t="T16" r="T17" b="T18"/>
              <a:pathLst>
                <a:path w="1669" h="629">
                  <a:moveTo>
                    <a:pt x="0" y="628"/>
                  </a:moveTo>
                  <a:lnTo>
                    <a:pt x="1668" y="628"/>
                  </a:lnTo>
                  <a:lnTo>
                    <a:pt x="1281" y="0"/>
                  </a:lnTo>
                  <a:lnTo>
                    <a:pt x="388" y="0"/>
                  </a:lnTo>
                  <a:lnTo>
                    <a:pt x="0" y="628"/>
                  </a:lnTo>
                </a:path>
              </a:pathLst>
            </a:custGeom>
            <a:gradFill rotWithShape="0">
              <a:gsLst>
                <a:gs pos="0">
                  <a:schemeClr val="accent2">
                    <a:gamma/>
                    <a:tint val="63922"/>
                    <a:invGamma/>
                  </a:schemeClr>
                </a:gs>
                <a:gs pos="100000">
                  <a:schemeClr val="accent2"/>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41" name="Freeform 83"/>
            <p:cNvSpPr>
              <a:spLocks/>
            </p:cNvSpPr>
            <p:nvPr/>
          </p:nvSpPr>
          <p:spPr bwMode="gray">
            <a:xfrm>
              <a:off x="3436" y="1392"/>
              <a:ext cx="318" cy="451"/>
            </a:xfrm>
            <a:custGeom>
              <a:avLst/>
              <a:gdLst>
                <a:gd name="T0" fmla="*/ 387 w 477"/>
                <a:gd name="T1" fmla="*/ 624 h 625"/>
                <a:gd name="T2" fmla="*/ 476 w 477"/>
                <a:gd name="T3" fmla="*/ 527 h 625"/>
                <a:gd name="T4" fmla="*/ 0 w 477"/>
                <a:gd name="T5" fmla="*/ 0 h 625"/>
                <a:gd name="T6" fmla="*/ 387 w 477"/>
                <a:gd name="T7" fmla="*/ 624 h 625"/>
                <a:gd name="T8" fmla="*/ 0 60000 65536"/>
                <a:gd name="T9" fmla="*/ 0 60000 65536"/>
                <a:gd name="T10" fmla="*/ 0 60000 65536"/>
                <a:gd name="T11" fmla="*/ 0 60000 65536"/>
                <a:gd name="T12" fmla="*/ 0 w 477"/>
                <a:gd name="T13" fmla="*/ 0 h 625"/>
                <a:gd name="T14" fmla="*/ 477 w 477"/>
                <a:gd name="T15" fmla="*/ 625 h 625"/>
              </a:gdLst>
              <a:ahLst/>
              <a:cxnLst>
                <a:cxn ang="T8">
                  <a:pos x="T0" y="T1"/>
                </a:cxn>
                <a:cxn ang="T9">
                  <a:pos x="T2" y="T3"/>
                </a:cxn>
                <a:cxn ang="T10">
                  <a:pos x="T4" y="T5"/>
                </a:cxn>
                <a:cxn ang="T11">
                  <a:pos x="T6" y="T7"/>
                </a:cxn>
              </a:cxnLst>
              <a:rect l="T12" t="T13" r="T14" b="T15"/>
              <a:pathLst>
                <a:path w="477" h="625">
                  <a:moveTo>
                    <a:pt x="387" y="624"/>
                  </a:moveTo>
                  <a:lnTo>
                    <a:pt x="476" y="527"/>
                  </a:lnTo>
                  <a:lnTo>
                    <a:pt x="0" y="0"/>
                  </a:lnTo>
                  <a:lnTo>
                    <a:pt x="387" y="624"/>
                  </a:lnTo>
                </a:path>
              </a:pathLst>
            </a:custGeom>
            <a:gradFill rotWithShape="0">
              <a:gsLst>
                <a:gs pos="0">
                  <a:schemeClr val="folHlink">
                    <a:gamma/>
                    <a:shade val="66275"/>
                    <a:invGamma/>
                  </a:schemeClr>
                </a:gs>
                <a:gs pos="100000">
                  <a:schemeClr val="folHlink"/>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42" name="Freeform 84"/>
            <p:cNvSpPr>
              <a:spLocks/>
            </p:cNvSpPr>
            <p:nvPr/>
          </p:nvSpPr>
          <p:spPr bwMode="gray">
            <a:xfrm>
              <a:off x="3178" y="1392"/>
              <a:ext cx="516" cy="451"/>
            </a:xfrm>
            <a:custGeom>
              <a:avLst/>
              <a:gdLst>
                <a:gd name="T0" fmla="*/ 0 w 773"/>
                <a:gd name="T1" fmla="*/ 624 h 625"/>
                <a:gd name="T2" fmla="*/ 772 w 773"/>
                <a:gd name="T3" fmla="*/ 624 h 625"/>
                <a:gd name="T4" fmla="*/ 387 w 773"/>
                <a:gd name="T5" fmla="*/ 0 h 625"/>
                <a:gd name="T6" fmla="*/ 0 w 773"/>
                <a:gd name="T7" fmla="*/ 624 h 625"/>
                <a:gd name="T8" fmla="*/ 0 60000 65536"/>
                <a:gd name="T9" fmla="*/ 0 60000 65536"/>
                <a:gd name="T10" fmla="*/ 0 60000 65536"/>
                <a:gd name="T11" fmla="*/ 0 60000 65536"/>
                <a:gd name="T12" fmla="*/ 0 w 773"/>
                <a:gd name="T13" fmla="*/ 0 h 625"/>
                <a:gd name="T14" fmla="*/ 773 w 773"/>
                <a:gd name="T15" fmla="*/ 625 h 625"/>
              </a:gdLst>
              <a:ahLst/>
              <a:cxnLst>
                <a:cxn ang="T8">
                  <a:pos x="T0" y="T1"/>
                </a:cxn>
                <a:cxn ang="T9">
                  <a:pos x="T2" y="T3"/>
                </a:cxn>
                <a:cxn ang="T10">
                  <a:pos x="T4" y="T5"/>
                </a:cxn>
                <a:cxn ang="T11">
                  <a:pos x="T6" y="T7"/>
                </a:cxn>
              </a:cxnLst>
              <a:rect l="T12" t="T13" r="T14" b="T15"/>
              <a:pathLst>
                <a:path w="773" h="625">
                  <a:moveTo>
                    <a:pt x="0" y="624"/>
                  </a:moveTo>
                  <a:lnTo>
                    <a:pt x="772" y="624"/>
                  </a:lnTo>
                  <a:lnTo>
                    <a:pt x="387" y="0"/>
                  </a:lnTo>
                  <a:lnTo>
                    <a:pt x="0" y="624"/>
                  </a:lnTo>
                </a:path>
              </a:pathLst>
            </a:custGeom>
            <a:gradFill rotWithShape="0">
              <a:gsLst>
                <a:gs pos="0">
                  <a:schemeClr val="folHlink">
                    <a:gamma/>
                    <a:tint val="47451"/>
                    <a:invGamma/>
                  </a:schemeClr>
                </a:gs>
                <a:gs pos="100000">
                  <a:schemeClr val="folHlink"/>
                </a:gs>
              </a:gsLst>
              <a:lin ang="2700000" scaled="1"/>
            </a:gradFill>
            <a:ln w="12700" cap="rnd">
              <a:noFill/>
              <a:round/>
              <a:headEnd/>
              <a:tailEnd/>
            </a:ln>
          </p:spPr>
          <p:txBody>
            <a:bodyPr/>
            <a:lstStyle/>
            <a:p>
              <a:pPr algn="ct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81935" name="Text Box 85"/>
            <p:cNvSpPr txBox="1">
              <a:spLocks noChangeArrowheads="1"/>
            </p:cNvSpPr>
            <p:nvPr/>
          </p:nvSpPr>
          <p:spPr bwMode="gray">
            <a:xfrm>
              <a:off x="3172" y="1632"/>
              <a:ext cx="481"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a:endParaRPr kumimoji="0" lang="en-US" altLang="zh-TW">
                <a:solidFill>
                  <a:srgbClr val="161616"/>
                </a:solidFill>
                <a:latin typeface="Arial" panose="020B0604020202020204" pitchFamily="34" charset="0"/>
                <a:ea typeface="新細明體" panose="02020500000000000000" pitchFamily="18" charset="-120"/>
                <a:cs typeface="Arial" panose="020B0604020202020204" pitchFamily="34" charset="0"/>
              </a:endParaRPr>
            </a:p>
          </p:txBody>
        </p:sp>
        <p:sp>
          <p:nvSpPr>
            <p:cNvPr id="81936" name="Text Box 86"/>
            <p:cNvSpPr txBox="1">
              <a:spLocks noChangeArrowheads="1"/>
            </p:cNvSpPr>
            <p:nvPr/>
          </p:nvSpPr>
          <p:spPr bwMode="gray">
            <a:xfrm>
              <a:off x="2980" y="2107"/>
              <a:ext cx="864"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a:endParaRPr kumimoji="0" lang="en-US" altLang="zh-TW">
                <a:solidFill>
                  <a:srgbClr val="161616"/>
                </a:solidFill>
                <a:latin typeface="Arial" panose="020B0604020202020204" pitchFamily="34" charset="0"/>
                <a:ea typeface="新細明體" panose="02020500000000000000" pitchFamily="18" charset="-120"/>
                <a:cs typeface="Arial" panose="020B0604020202020204" pitchFamily="34" charset="0"/>
              </a:endParaRPr>
            </a:p>
          </p:txBody>
        </p:sp>
        <p:sp>
          <p:nvSpPr>
            <p:cNvPr id="81937" name="Text Box 87"/>
            <p:cNvSpPr txBox="1">
              <a:spLocks noChangeArrowheads="1"/>
            </p:cNvSpPr>
            <p:nvPr/>
          </p:nvSpPr>
          <p:spPr bwMode="gray">
            <a:xfrm>
              <a:off x="2980" y="2624"/>
              <a:ext cx="864"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a:endParaRPr kumimoji="0" lang="en-US" altLang="zh-TW">
                <a:solidFill>
                  <a:srgbClr val="161616"/>
                </a:solidFill>
                <a:latin typeface="Arial" panose="020B0604020202020204" pitchFamily="34" charset="0"/>
                <a:ea typeface="新細明體" panose="02020500000000000000" pitchFamily="18" charset="-120"/>
                <a:cs typeface="Arial" panose="020B0604020202020204" pitchFamily="34" charset="0"/>
              </a:endParaRPr>
            </a:p>
          </p:txBody>
        </p:sp>
        <p:sp>
          <p:nvSpPr>
            <p:cNvPr id="81938" name="Text Box 88"/>
            <p:cNvSpPr txBox="1">
              <a:spLocks noChangeArrowheads="1"/>
            </p:cNvSpPr>
            <p:nvPr/>
          </p:nvSpPr>
          <p:spPr bwMode="gray">
            <a:xfrm>
              <a:off x="2980" y="3142"/>
              <a:ext cx="864"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a:endParaRPr kumimoji="0" lang="en-US" altLang="zh-TW">
                <a:solidFill>
                  <a:srgbClr val="161616"/>
                </a:solidFill>
                <a:latin typeface="Arial" panose="020B0604020202020204" pitchFamily="34" charset="0"/>
                <a:ea typeface="新細明體" panose="02020500000000000000" pitchFamily="18" charset="-120"/>
                <a:cs typeface="Arial" panose="020B0604020202020204" pitchFamily="34" charset="0"/>
              </a:endParaRPr>
            </a:p>
          </p:txBody>
        </p:sp>
      </p:grpSp>
      <p:sp>
        <p:nvSpPr>
          <p:cNvPr id="81940" name="Text Box 65"/>
          <p:cNvSpPr txBox="1">
            <a:spLocks noChangeArrowheads="1"/>
          </p:cNvSpPr>
          <p:nvPr/>
        </p:nvSpPr>
        <p:spPr bwMode="auto">
          <a:xfrm>
            <a:off x="2497138" y="4432300"/>
            <a:ext cx="33702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r>
              <a:rPr kumimoji="0" lang="zh-TW" altLang="en-US" sz="2400" b="1">
                <a:solidFill>
                  <a:schemeClr val="tx1"/>
                </a:solidFill>
                <a:latin typeface="Verdana" panose="020B0604030504040204" pitchFamily="34" charset="0"/>
                <a:cs typeface="Arial" panose="020B0604020202020204" pitchFamily="34" charset="0"/>
              </a:rPr>
              <a:t>私立高中</a:t>
            </a:r>
            <a:r>
              <a:rPr kumimoji="0" lang="en-US" altLang="zh-TW" sz="2400">
                <a:solidFill>
                  <a:schemeClr val="tx1"/>
                </a:solidFill>
                <a:latin typeface="Verdana" panose="020B0604030504040204" pitchFamily="34" charset="0"/>
                <a:cs typeface="Arial" panose="020B0604020202020204" pitchFamily="34" charset="0"/>
              </a:rPr>
              <a:t>/</a:t>
            </a:r>
            <a:r>
              <a:rPr kumimoji="0" lang="zh-TW" altLang="en-US" sz="2400" b="1">
                <a:solidFill>
                  <a:schemeClr val="tx1"/>
                </a:solidFill>
                <a:latin typeface="Verdana" panose="020B0604030504040204" pitchFamily="34" charset="0"/>
                <a:cs typeface="Arial" panose="020B0604020202020204" pitchFamily="34" charset="0"/>
              </a:rPr>
              <a:t>公立高職五專</a:t>
            </a:r>
          </a:p>
        </p:txBody>
      </p:sp>
      <p:sp>
        <p:nvSpPr>
          <p:cNvPr id="81941" name="Text Box 66"/>
          <p:cNvSpPr txBox="1">
            <a:spLocks noChangeArrowheads="1"/>
          </p:cNvSpPr>
          <p:nvPr/>
        </p:nvSpPr>
        <p:spPr bwMode="auto">
          <a:xfrm>
            <a:off x="3175000" y="5562600"/>
            <a:ext cx="2012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r>
              <a:rPr kumimoji="0" lang="zh-TW" altLang="en-US" sz="2400" b="1">
                <a:solidFill>
                  <a:schemeClr val="tx1"/>
                </a:solidFill>
                <a:latin typeface="Verdana" panose="020B0604030504040204" pitchFamily="34" charset="0"/>
                <a:cs typeface="Arial" panose="020B0604020202020204" pitchFamily="34" charset="0"/>
              </a:rPr>
              <a:t>私立高職五專</a:t>
            </a:r>
            <a:endParaRPr kumimoji="0" lang="en-US" altLang="zh-TW" sz="2400" b="1">
              <a:solidFill>
                <a:schemeClr val="tx1"/>
              </a:solidFill>
              <a:latin typeface="Verdana" panose="020B0604030504040204" pitchFamily="34" charset="0"/>
              <a:cs typeface="Arial" panose="020B0604020202020204" pitchFamily="34" charset="0"/>
            </a:endParaRPr>
          </a:p>
        </p:txBody>
      </p:sp>
      <p:sp>
        <p:nvSpPr>
          <p:cNvPr id="81942" name="Text Box 64"/>
          <p:cNvSpPr txBox="1">
            <a:spLocks noChangeArrowheads="1"/>
          </p:cNvSpPr>
          <p:nvPr/>
        </p:nvSpPr>
        <p:spPr bwMode="auto">
          <a:xfrm>
            <a:off x="3479800" y="3352800"/>
            <a:ext cx="1403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r>
              <a:rPr kumimoji="0" lang="zh-TW" altLang="en-US" sz="2400" b="1">
                <a:solidFill>
                  <a:schemeClr val="tx1"/>
                </a:solidFill>
                <a:latin typeface="Verdana" panose="020B0604030504040204" pitchFamily="34" charset="0"/>
                <a:cs typeface="Arial" panose="020B0604020202020204" pitchFamily="34" charset="0"/>
              </a:rPr>
              <a:t>公立高中</a:t>
            </a:r>
          </a:p>
        </p:txBody>
      </p:sp>
      <p:sp>
        <p:nvSpPr>
          <p:cNvPr id="81943" name="Text Box 63"/>
          <p:cNvSpPr txBox="1">
            <a:spLocks noChangeArrowheads="1"/>
          </p:cNvSpPr>
          <p:nvPr/>
        </p:nvSpPr>
        <p:spPr bwMode="auto">
          <a:xfrm>
            <a:off x="3489325" y="2489200"/>
            <a:ext cx="1403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r>
              <a:rPr kumimoji="0" lang="zh-TW" altLang="en-US" sz="2400" b="1" dirty="0">
                <a:solidFill>
                  <a:schemeClr val="tx1"/>
                </a:solidFill>
                <a:latin typeface="Verdana" panose="020B0604030504040204" pitchFamily="34" charset="0"/>
                <a:cs typeface="Arial" panose="020B0604020202020204" pitchFamily="34" charset="0"/>
              </a:rPr>
              <a:t>明星高中</a:t>
            </a:r>
          </a:p>
        </p:txBody>
      </p:sp>
      <p:grpSp>
        <p:nvGrpSpPr>
          <p:cNvPr id="3" name="Group 63"/>
          <p:cNvGrpSpPr>
            <a:grpSpLocks/>
          </p:cNvGrpSpPr>
          <p:nvPr/>
        </p:nvGrpSpPr>
        <p:grpSpPr bwMode="auto">
          <a:xfrm rot="-984016">
            <a:off x="423863" y="5370513"/>
            <a:ext cx="520700" cy="479425"/>
            <a:chOff x="288" y="3010"/>
            <a:chExt cx="328" cy="302"/>
          </a:xfrm>
        </p:grpSpPr>
        <p:sp>
          <p:nvSpPr>
            <p:cNvPr id="17460" name="Rectangle 52"/>
            <p:cNvSpPr>
              <a:spLocks noChangeArrowheads="1"/>
            </p:cNvSpPr>
            <p:nvPr/>
          </p:nvSpPr>
          <p:spPr bwMode="gray">
            <a:xfrm rot="3419336">
              <a:off x="301" y="2997"/>
              <a:ext cx="302" cy="328"/>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pP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81946" name="Text Box 53"/>
            <p:cNvSpPr txBox="1">
              <a:spLocks noChangeArrowheads="1"/>
            </p:cNvSpPr>
            <p:nvPr/>
          </p:nvSpPr>
          <p:spPr bwMode="gray">
            <a:xfrm>
              <a:off x="336" y="3024"/>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a:r>
                <a:rPr kumimoji="0" lang="en-US" altLang="zh-TW" sz="2400" b="1">
                  <a:latin typeface="Arial" panose="020B0604020202020204" pitchFamily="34" charset="0"/>
                  <a:ea typeface="新細明體" panose="02020500000000000000" pitchFamily="18" charset="-120"/>
                  <a:cs typeface="Arial" panose="020B0604020202020204" pitchFamily="34" charset="0"/>
                </a:rPr>
                <a:t>4</a:t>
              </a:r>
            </a:p>
          </p:txBody>
        </p:sp>
      </p:grpSp>
      <p:grpSp>
        <p:nvGrpSpPr>
          <p:cNvPr id="4" name="Group 60"/>
          <p:cNvGrpSpPr>
            <a:grpSpLocks/>
          </p:cNvGrpSpPr>
          <p:nvPr/>
        </p:nvGrpSpPr>
        <p:grpSpPr bwMode="auto">
          <a:xfrm rot="-1138018">
            <a:off x="3089275" y="2009775"/>
            <a:ext cx="520700" cy="479425"/>
            <a:chOff x="288" y="1426"/>
            <a:chExt cx="328" cy="302"/>
          </a:xfrm>
        </p:grpSpPr>
        <p:sp>
          <p:nvSpPr>
            <p:cNvPr id="17462" name="Rectangle 54"/>
            <p:cNvSpPr>
              <a:spLocks noChangeArrowheads="1"/>
            </p:cNvSpPr>
            <p:nvPr/>
          </p:nvSpPr>
          <p:spPr bwMode="gray">
            <a:xfrm rot="3419336">
              <a:off x="301" y="1413"/>
              <a:ext cx="302" cy="328"/>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81949" name="Text Box 55"/>
            <p:cNvSpPr txBox="1">
              <a:spLocks noChangeArrowheads="1"/>
            </p:cNvSpPr>
            <p:nvPr/>
          </p:nvSpPr>
          <p:spPr bwMode="gray">
            <a:xfrm>
              <a:off x="336" y="1440"/>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a:r>
                <a:rPr kumimoji="0" lang="en-US" altLang="zh-TW" sz="2400" b="1">
                  <a:latin typeface="Arial" panose="020B0604020202020204" pitchFamily="34" charset="0"/>
                  <a:ea typeface="新細明體" panose="02020500000000000000" pitchFamily="18" charset="-120"/>
                  <a:cs typeface="Arial" panose="020B0604020202020204" pitchFamily="34" charset="0"/>
                </a:rPr>
                <a:t>1</a:t>
              </a:r>
            </a:p>
          </p:txBody>
        </p:sp>
      </p:grpSp>
      <p:grpSp>
        <p:nvGrpSpPr>
          <p:cNvPr id="5" name="Group 61"/>
          <p:cNvGrpSpPr>
            <a:grpSpLocks/>
          </p:cNvGrpSpPr>
          <p:nvPr/>
        </p:nvGrpSpPr>
        <p:grpSpPr bwMode="auto">
          <a:xfrm rot="-1121064">
            <a:off x="2201863" y="3108325"/>
            <a:ext cx="520700" cy="479425"/>
            <a:chOff x="288" y="1954"/>
            <a:chExt cx="328" cy="302"/>
          </a:xfrm>
        </p:grpSpPr>
        <p:sp>
          <p:nvSpPr>
            <p:cNvPr id="17464" name="Rectangle 56"/>
            <p:cNvSpPr>
              <a:spLocks noChangeArrowheads="1"/>
            </p:cNvSpPr>
            <p:nvPr/>
          </p:nvSpPr>
          <p:spPr bwMode="gray">
            <a:xfrm rot="3419336">
              <a:off x="301" y="1941"/>
              <a:ext cx="302" cy="328"/>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pP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81952" name="Text Box 57"/>
            <p:cNvSpPr txBox="1">
              <a:spLocks noChangeArrowheads="1"/>
            </p:cNvSpPr>
            <p:nvPr/>
          </p:nvSpPr>
          <p:spPr bwMode="gray">
            <a:xfrm>
              <a:off x="336" y="1968"/>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a:r>
                <a:rPr kumimoji="0" lang="en-US" altLang="zh-TW" sz="2400" b="1">
                  <a:latin typeface="Arial" panose="020B0604020202020204" pitchFamily="34" charset="0"/>
                  <a:ea typeface="新細明體" panose="02020500000000000000" pitchFamily="18" charset="-120"/>
                  <a:cs typeface="Arial" panose="020B0604020202020204" pitchFamily="34" charset="0"/>
                </a:rPr>
                <a:t>2</a:t>
              </a:r>
            </a:p>
          </p:txBody>
        </p:sp>
      </p:grpSp>
      <p:grpSp>
        <p:nvGrpSpPr>
          <p:cNvPr id="6" name="Group 62"/>
          <p:cNvGrpSpPr>
            <a:grpSpLocks/>
          </p:cNvGrpSpPr>
          <p:nvPr/>
        </p:nvGrpSpPr>
        <p:grpSpPr bwMode="auto">
          <a:xfrm rot="-993786">
            <a:off x="1293813" y="4233863"/>
            <a:ext cx="520700" cy="479425"/>
            <a:chOff x="288" y="2482"/>
            <a:chExt cx="328" cy="302"/>
          </a:xfrm>
        </p:grpSpPr>
        <p:sp>
          <p:nvSpPr>
            <p:cNvPr id="17466" name="Rectangle 58"/>
            <p:cNvSpPr>
              <a:spLocks noChangeArrowheads="1"/>
            </p:cNvSpPr>
            <p:nvPr/>
          </p:nvSpPr>
          <p:spPr bwMode="gray">
            <a:xfrm rot="3419336">
              <a:off x="301" y="2469"/>
              <a:ext cx="302" cy="328"/>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pP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81955" name="Text Box 59"/>
            <p:cNvSpPr txBox="1">
              <a:spLocks noChangeArrowheads="1"/>
            </p:cNvSpPr>
            <p:nvPr/>
          </p:nvSpPr>
          <p:spPr bwMode="gray">
            <a:xfrm>
              <a:off x="336" y="2496"/>
              <a:ext cx="22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a:r>
                <a:rPr kumimoji="0" lang="en-US" altLang="zh-TW" sz="2400" b="1">
                  <a:latin typeface="Arial" panose="020B0604020202020204" pitchFamily="34" charset="0"/>
                  <a:ea typeface="新細明體" panose="02020500000000000000" pitchFamily="18" charset="-120"/>
                  <a:cs typeface="Arial" panose="020B0604020202020204" pitchFamily="34" charset="0"/>
                </a:rPr>
                <a:t>3</a:t>
              </a:r>
            </a:p>
          </p:txBody>
        </p:sp>
      </p:grpSp>
      <p:sp>
        <p:nvSpPr>
          <p:cNvPr id="43" name="Rectangle 46"/>
          <p:cNvSpPr>
            <a:spLocks noGrp="1" noChangeArrowheads="1"/>
          </p:cNvSpPr>
          <p:nvPr>
            <p:ph type="title" idx="4294967295"/>
          </p:nvPr>
        </p:nvSpPr>
        <p:spPr bwMode="auto">
          <a:xfrm>
            <a:off x="285720" y="285728"/>
            <a:ext cx="8572500" cy="790922"/>
          </a:xfrm>
          <a:prstGeom prst="rect">
            <a:avLst/>
          </a:prstGeom>
          <a:noFill/>
          <a:ln w="9525" algn="ctr">
            <a:noFill/>
            <a:miter lim="800000"/>
            <a:headEnd/>
            <a:tailEnd/>
          </a:ln>
        </p:spPr>
        <p:txBody>
          <a:bodyPr wrap="squar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nSpc>
                <a:spcPts val="6000"/>
              </a:lnSpc>
              <a:buClr>
                <a:srgbClr val="660066"/>
              </a:buClr>
            </a:pPr>
            <a:r>
              <a:rPr kumimoji="0" lang="zh-TW" altLang="en-US" sz="4000" b="1" dirty="0" smtClean="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過去國中畢業生選擇升學管道的迷失</a:t>
            </a:r>
            <a:endParaRPr kumimoji="0" lang="en-US" altLang="zh-TW"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8815806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94"/>
          <p:cNvSpPr>
            <a:spLocks noChangeArrowheads="1"/>
          </p:cNvSpPr>
          <p:nvPr/>
        </p:nvSpPr>
        <p:spPr bwMode="auto">
          <a:xfrm>
            <a:off x="4857752" y="3857628"/>
            <a:ext cx="1524000" cy="762000"/>
          </a:xfrm>
          <a:prstGeom prst="downArrow">
            <a:avLst>
              <a:gd name="adj1" fmla="val 62500"/>
              <a:gd name="adj2" fmla="val 49583"/>
            </a:avLst>
          </a:prstGeom>
          <a:gradFill rotWithShape="1">
            <a:gsLst>
              <a:gs pos="0">
                <a:srgbClr val="6666FF"/>
              </a:gs>
              <a:gs pos="100000">
                <a:srgbClr val="10102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82947" name="Rectangle 7"/>
          <p:cNvSpPr>
            <a:spLocks noGrp="1" noChangeArrowheads="1"/>
          </p:cNvSpPr>
          <p:nvPr>
            <p:ph type="title" idx="4294967295"/>
          </p:nvPr>
        </p:nvSpPr>
        <p:spPr bwMode="auto">
          <a:xfrm>
            <a:off x="357158" y="404812"/>
            <a:ext cx="8429684" cy="116679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lnSpc>
                <a:spcPts val="4600"/>
              </a:lnSpc>
            </a:pPr>
            <a:r>
              <a:rPr lang="zh-TW" altLang="en-US" b="1" dirty="0" smtClean="0">
                <a:solidFill>
                  <a:srgbClr val="C00000"/>
                </a:solidFill>
                <a:ea typeface="標楷體" panose="03000509000000000000" pitchFamily="65" charset="-120"/>
              </a:rPr>
              <a:t>問題是升明星高中、讀普通大學</a:t>
            </a:r>
            <a:r>
              <a:rPr lang="en-US" altLang="zh-TW" b="1" dirty="0" smtClean="0">
                <a:solidFill>
                  <a:srgbClr val="C00000"/>
                </a:solidFill>
                <a:ea typeface="標楷體" panose="03000509000000000000" pitchFamily="65" charset="-120"/>
              </a:rPr>
              <a:t/>
            </a:r>
            <a:br>
              <a:rPr lang="en-US" altLang="zh-TW" b="1" dirty="0" smtClean="0">
                <a:solidFill>
                  <a:srgbClr val="C00000"/>
                </a:solidFill>
                <a:ea typeface="標楷體" panose="03000509000000000000" pitchFamily="65" charset="-120"/>
              </a:rPr>
            </a:br>
            <a:r>
              <a:rPr lang="zh-TW" altLang="en-US" sz="3600" b="1" dirty="0" smtClean="0">
                <a:solidFill>
                  <a:srgbClr val="0000CC"/>
                </a:solidFill>
                <a:ea typeface="標楷體" panose="03000509000000000000" pitchFamily="65" charset="-120"/>
              </a:rPr>
              <a:t>畢業後終需面臨高失業率的難題</a:t>
            </a:r>
            <a:endParaRPr lang="en-US" altLang="zh-TW" sz="3600" b="1" dirty="0" smtClean="0">
              <a:solidFill>
                <a:srgbClr val="0000CC"/>
              </a:solidFill>
              <a:ea typeface="標楷體" panose="03000509000000000000" pitchFamily="65" charset="-120"/>
            </a:endParaRPr>
          </a:p>
        </p:txBody>
      </p:sp>
      <p:pic>
        <p:nvPicPr>
          <p:cNvPr id="82948" name="Picture 14" descr="Picture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48088" y="3114675"/>
            <a:ext cx="79216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571472" y="2071678"/>
            <a:ext cx="1879600" cy="1825625"/>
            <a:chOff x="2457" y="2000"/>
            <a:chExt cx="901" cy="888"/>
          </a:xfrm>
        </p:grpSpPr>
        <p:pic>
          <p:nvPicPr>
            <p:cNvPr id="82950" name="Picture 16" descr="circuler_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ltGray">
            <a:xfrm>
              <a:off x="2457" y="2000"/>
              <a:ext cx="901" cy="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89" name="Oval 17"/>
            <p:cNvSpPr>
              <a:spLocks noChangeArrowheads="1"/>
            </p:cNvSpPr>
            <p:nvPr/>
          </p:nvSpPr>
          <p:spPr bwMode="ltGray">
            <a:xfrm>
              <a:off x="2457" y="200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lgn="ctr">
              <a:noFill/>
              <a:round/>
              <a:headEnd/>
              <a:tailEnd/>
            </a:ln>
            <a:effectLst/>
          </p:spPr>
          <p:txBody>
            <a:bodyPr wrap="none" anchor="ctr"/>
            <a:lstStyle/>
            <a:p>
              <a:pPr eaLnBrk="1" hangingPunct="1">
                <a:defRPr/>
              </a:pPr>
              <a:endParaRPr kumimoji="0" lang="zh-TW" altLang="en-US" sz="1800">
                <a:solidFill>
                  <a:schemeClr val="tx1"/>
                </a:solidFill>
                <a:latin typeface="Arial" charset="0"/>
                <a:ea typeface="新細明體" pitchFamily="18" charset="-120"/>
                <a:cs typeface="Arial" charset="0"/>
              </a:endParaRPr>
            </a:p>
          </p:txBody>
        </p:sp>
        <p:sp>
          <p:nvSpPr>
            <p:cNvPr id="82954" name="Freeform 18"/>
            <p:cNvSpPr>
              <a:spLocks/>
            </p:cNvSpPr>
            <p:nvPr/>
          </p:nvSpPr>
          <p:spPr bwMode="ltGray">
            <a:xfrm>
              <a:off x="2550" y="2018"/>
              <a:ext cx="703" cy="308"/>
            </a:xfrm>
            <a:custGeom>
              <a:avLst/>
              <a:gdLst>
                <a:gd name="T0" fmla="*/ 692 w 1321"/>
                <a:gd name="T1" fmla="*/ 173 h 712"/>
                <a:gd name="T2" fmla="*/ 701 w 1321"/>
                <a:gd name="T3" fmla="*/ 191 h 712"/>
                <a:gd name="T4" fmla="*/ 703 w 1321"/>
                <a:gd name="T5" fmla="*/ 208 h 712"/>
                <a:gd name="T6" fmla="*/ 700 w 1321"/>
                <a:gd name="T7" fmla="*/ 223 h 712"/>
                <a:gd name="T8" fmla="*/ 691 w 1321"/>
                <a:gd name="T9" fmla="*/ 238 h 712"/>
                <a:gd name="T10" fmla="*/ 677 w 1321"/>
                <a:gd name="T11" fmla="*/ 250 h 712"/>
                <a:gd name="T12" fmla="*/ 659 w 1321"/>
                <a:gd name="T13" fmla="*/ 261 h 712"/>
                <a:gd name="T14" fmla="*/ 636 w 1321"/>
                <a:gd name="T15" fmla="*/ 272 h 712"/>
                <a:gd name="T16" fmla="*/ 610 w 1321"/>
                <a:gd name="T17" fmla="*/ 281 h 712"/>
                <a:gd name="T18" fmla="*/ 581 w 1321"/>
                <a:gd name="T19" fmla="*/ 289 h 712"/>
                <a:gd name="T20" fmla="*/ 549 w 1321"/>
                <a:gd name="T21" fmla="*/ 295 h 712"/>
                <a:gd name="T22" fmla="*/ 515 w 1321"/>
                <a:gd name="T23" fmla="*/ 300 h 712"/>
                <a:gd name="T24" fmla="*/ 477 w 1321"/>
                <a:gd name="T25" fmla="*/ 305 h 712"/>
                <a:gd name="T26" fmla="*/ 439 w 1321"/>
                <a:gd name="T27" fmla="*/ 307 h 712"/>
                <a:gd name="T28" fmla="*/ 423 w 1321"/>
                <a:gd name="T29" fmla="*/ 308 h 712"/>
                <a:gd name="T30" fmla="*/ 253 w 1321"/>
                <a:gd name="T31" fmla="*/ 308 h 712"/>
                <a:gd name="T32" fmla="*/ 251 w 1321"/>
                <a:gd name="T33" fmla="*/ 308 h 712"/>
                <a:gd name="T34" fmla="*/ 218 w 1321"/>
                <a:gd name="T35" fmla="*/ 306 h 712"/>
                <a:gd name="T36" fmla="*/ 185 w 1321"/>
                <a:gd name="T37" fmla="*/ 305 h 712"/>
                <a:gd name="T38" fmla="*/ 154 w 1321"/>
                <a:gd name="T39" fmla="*/ 301 h 712"/>
                <a:gd name="T40" fmla="*/ 125 w 1321"/>
                <a:gd name="T41" fmla="*/ 298 h 712"/>
                <a:gd name="T42" fmla="*/ 99 w 1321"/>
                <a:gd name="T43" fmla="*/ 293 h 712"/>
                <a:gd name="T44" fmla="*/ 75 w 1321"/>
                <a:gd name="T45" fmla="*/ 287 h 712"/>
                <a:gd name="T46" fmla="*/ 54 w 1321"/>
                <a:gd name="T47" fmla="*/ 280 h 712"/>
                <a:gd name="T48" fmla="*/ 36 w 1321"/>
                <a:gd name="T49" fmla="*/ 273 h 712"/>
                <a:gd name="T50" fmla="*/ 21 w 1321"/>
                <a:gd name="T51" fmla="*/ 263 h 712"/>
                <a:gd name="T52" fmla="*/ 10 w 1321"/>
                <a:gd name="T53" fmla="*/ 252 h 712"/>
                <a:gd name="T54" fmla="*/ 3 w 1321"/>
                <a:gd name="T55" fmla="*/ 240 h 712"/>
                <a:gd name="T56" fmla="*/ 0 w 1321"/>
                <a:gd name="T57" fmla="*/ 227 h 712"/>
                <a:gd name="T58" fmla="*/ 0 w 1321"/>
                <a:gd name="T59" fmla="*/ 225 h 712"/>
                <a:gd name="T60" fmla="*/ 2 w 1321"/>
                <a:gd name="T61" fmla="*/ 211 h 712"/>
                <a:gd name="T62" fmla="*/ 9 w 1321"/>
                <a:gd name="T63" fmla="*/ 193 h 712"/>
                <a:gd name="T64" fmla="*/ 27 w 1321"/>
                <a:gd name="T65" fmla="*/ 160 h 712"/>
                <a:gd name="T66" fmla="*/ 50 w 1321"/>
                <a:gd name="T67" fmla="*/ 129 h 712"/>
                <a:gd name="T68" fmla="*/ 78 w 1321"/>
                <a:gd name="T69" fmla="*/ 102 h 712"/>
                <a:gd name="T70" fmla="*/ 109 w 1321"/>
                <a:gd name="T71" fmla="*/ 76 h 712"/>
                <a:gd name="T72" fmla="*/ 144 w 1321"/>
                <a:gd name="T73" fmla="*/ 54 h 712"/>
                <a:gd name="T74" fmla="*/ 181 w 1321"/>
                <a:gd name="T75" fmla="*/ 35 h 712"/>
                <a:gd name="T76" fmla="*/ 221 w 1321"/>
                <a:gd name="T77" fmla="*/ 20 h 712"/>
                <a:gd name="T78" fmla="*/ 264 w 1321"/>
                <a:gd name="T79" fmla="*/ 9 h 712"/>
                <a:gd name="T80" fmla="*/ 309 w 1321"/>
                <a:gd name="T81" fmla="*/ 3 h 712"/>
                <a:gd name="T82" fmla="*/ 355 w 1321"/>
                <a:gd name="T83" fmla="*/ 0 h 712"/>
                <a:gd name="T84" fmla="*/ 355 w 1321"/>
                <a:gd name="T85" fmla="*/ 0 h 712"/>
                <a:gd name="T86" fmla="*/ 404 w 1321"/>
                <a:gd name="T87" fmla="*/ 3 h 712"/>
                <a:gd name="T88" fmla="*/ 451 w 1321"/>
                <a:gd name="T89" fmla="*/ 10 h 712"/>
                <a:gd name="T90" fmla="*/ 496 w 1321"/>
                <a:gd name="T91" fmla="*/ 23 h 712"/>
                <a:gd name="T92" fmla="*/ 537 w 1321"/>
                <a:gd name="T93" fmla="*/ 39 h 712"/>
                <a:gd name="T94" fmla="*/ 576 w 1321"/>
                <a:gd name="T95" fmla="*/ 59 h 712"/>
                <a:gd name="T96" fmla="*/ 611 w 1321"/>
                <a:gd name="T97" fmla="*/ 84 h 712"/>
                <a:gd name="T98" fmla="*/ 643 w 1321"/>
                <a:gd name="T99" fmla="*/ 111 h 712"/>
                <a:gd name="T100" fmla="*/ 669 w 1321"/>
                <a:gd name="T101" fmla="*/ 141 h 712"/>
                <a:gd name="T102" fmla="*/ 692 w 1321"/>
                <a:gd name="T103" fmla="*/ 173 h 712"/>
                <a:gd name="T104" fmla="*/ 692 w 1321"/>
                <a:gd name="T105" fmla="*/ 17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a:noFill/>
            </a:ln>
            <a:extLst>
              <a:ext uri="{91240B29-F687-4F45-9708-019B960494DF}">
                <a14:hiddenLine xmlns:a14="http://schemas.microsoft.com/office/drawing/2010/main" xmlns="" w="0">
                  <a:solidFill>
                    <a:srgbClr val="000000"/>
                  </a:solidFill>
                  <a:round/>
                  <a:headEnd/>
                  <a:tailEnd/>
                </a14:hiddenLine>
              </a:ext>
            </a:extLst>
          </p:spPr>
          <p:txBody>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grpSp>
          <p:nvGrpSpPr>
            <p:cNvPr id="3" name="Group 19"/>
            <p:cNvGrpSpPr>
              <a:grpSpLocks/>
            </p:cNvGrpSpPr>
            <p:nvPr/>
          </p:nvGrpSpPr>
          <p:grpSpPr bwMode="auto">
            <a:xfrm rot="-1297425" flipH="1" flipV="1">
              <a:off x="2525" y="2693"/>
              <a:ext cx="781" cy="188"/>
              <a:chOff x="2532" y="1051"/>
              <a:chExt cx="893" cy="246"/>
            </a:xfrm>
          </p:grpSpPr>
          <p:grpSp>
            <p:nvGrpSpPr>
              <p:cNvPr id="4" name="Group 20"/>
              <p:cNvGrpSpPr>
                <a:grpSpLocks/>
              </p:cNvGrpSpPr>
              <p:nvPr/>
            </p:nvGrpSpPr>
            <p:grpSpPr bwMode="auto">
              <a:xfrm>
                <a:off x="2532" y="1051"/>
                <a:ext cx="743" cy="185"/>
                <a:chOff x="1565" y="2568"/>
                <a:chExt cx="1118" cy="279"/>
              </a:xfrm>
            </p:grpSpPr>
            <p:sp>
              <p:nvSpPr>
                <p:cNvPr id="82957" name="AutoShape 21"/>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82958" name="AutoShape 22"/>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82959" name="AutoShape 23"/>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82960" name="AutoShape 24"/>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grpSp>
          <p:grpSp>
            <p:nvGrpSpPr>
              <p:cNvPr id="5" name="Group 25"/>
              <p:cNvGrpSpPr>
                <a:grpSpLocks/>
              </p:cNvGrpSpPr>
              <p:nvPr/>
            </p:nvGrpSpPr>
            <p:grpSpPr bwMode="auto">
              <a:xfrm rot="1353540">
                <a:off x="2682" y="1111"/>
                <a:ext cx="743" cy="186"/>
                <a:chOff x="1565" y="2568"/>
                <a:chExt cx="1118" cy="279"/>
              </a:xfrm>
            </p:grpSpPr>
            <p:sp>
              <p:nvSpPr>
                <p:cNvPr id="82962" name="AutoShape 26"/>
                <p:cNvSpPr>
                  <a:spLocks noChangeArrowheads="1"/>
                </p:cNvSpPr>
                <p:nvPr/>
              </p:nvSpPr>
              <p:spPr bwMode="lt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82963" name="AutoShape 27"/>
                <p:cNvSpPr>
                  <a:spLocks noChangeArrowheads="1"/>
                </p:cNvSpPr>
                <p:nvPr/>
              </p:nvSpPr>
              <p:spPr bwMode="lt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82964" name="AutoShape 28"/>
                <p:cNvSpPr>
                  <a:spLocks noChangeArrowheads="1"/>
                </p:cNvSpPr>
                <p:nvPr/>
              </p:nvSpPr>
              <p:spPr bwMode="lt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82965" name="AutoShape 29"/>
                <p:cNvSpPr>
                  <a:spLocks noChangeArrowheads="1"/>
                </p:cNvSpPr>
                <p:nvPr/>
              </p:nvSpPr>
              <p:spPr bwMode="lt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grpSp>
        </p:grpSp>
      </p:grpSp>
      <p:sp>
        <p:nvSpPr>
          <p:cNvPr id="79917" name="Text Box 45"/>
          <p:cNvSpPr txBox="1">
            <a:spLocks noChangeArrowheads="1"/>
          </p:cNvSpPr>
          <p:nvPr/>
        </p:nvSpPr>
        <p:spPr bwMode="black">
          <a:xfrm>
            <a:off x="608013" y="2643182"/>
            <a:ext cx="1673225" cy="707886"/>
          </a:xfrm>
          <a:prstGeom prst="rect">
            <a:avLst/>
          </a:prstGeom>
          <a:noFill/>
          <a:ln w="9525" algn="ctr">
            <a:noFill/>
            <a:miter lim="800000"/>
            <a:headEnd/>
            <a:tailEnd/>
          </a:ln>
          <a:effectLst/>
        </p:spPr>
        <p:txBody>
          <a:bodyPr wrap="squar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eaLnBrk="1" hangingPunct="1">
              <a:spcBef>
                <a:spcPct val="50000"/>
              </a:spcBef>
            </a:pPr>
            <a:r>
              <a:rPr kumimoji="0" lang="zh-TW" altLang="en-US" sz="2800" b="1" dirty="0">
                <a:solidFill>
                  <a:srgbClr val="080808"/>
                </a:solidFill>
                <a:effectLst>
                  <a:outerShdw blurRad="38100" dist="38100" dir="2700000" algn="tl">
                    <a:srgbClr val="FFFFFF"/>
                  </a:outerShdw>
                </a:effectLst>
                <a:latin typeface="Arial" panose="020B0604020202020204" pitchFamily="34" charset="0"/>
                <a:ea typeface="新細明體" panose="02020500000000000000" pitchFamily="18" charset="-120"/>
                <a:cs typeface="Arial" panose="020B0604020202020204" pitchFamily="34" charset="0"/>
              </a:rPr>
              <a:t> </a:t>
            </a:r>
            <a:r>
              <a:rPr kumimoji="0" lang="zh-TW" altLang="en-US" sz="4000" b="1" dirty="0">
                <a:solidFill>
                  <a:srgbClr val="FF0000"/>
                </a:solidFill>
                <a:effectLst>
                  <a:outerShdw blurRad="38100" dist="38100" dir="2700000" algn="tl">
                    <a:srgbClr val="FFFFFF"/>
                  </a:outerShdw>
                </a:effectLst>
                <a:latin typeface="標楷體" panose="03000509000000000000" pitchFamily="65" charset="-120"/>
                <a:cs typeface="Arial" panose="020B0604020202020204" pitchFamily="34" charset="0"/>
              </a:rPr>
              <a:t>大學</a:t>
            </a:r>
            <a:endParaRPr kumimoji="0" lang="en-US" altLang="zh-TW" sz="4000" b="1" dirty="0">
              <a:solidFill>
                <a:srgbClr val="FF0000"/>
              </a:solidFill>
              <a:effectLst>
                <a:outerShdw blurRad="38100" dist="38100" dir="2700000" algn="tl">
                  <a:srgbClr val="FFFFFF"/>
                </a:outerShdw>
              </a:effectLst>
              <a:latin typeface="標楷體" panose="03000509000000000000" pitchFamily="65" charset="-120"/>
              <a:cs typeface="Arial" panose="020B0604020202020204" pitchFamily="34" charset="0"/>
            </a:endParaRPr>
          </a:p>
        </p:txBody>
      </p:sp>
      <p:sp>
        <p:nvSpPr>
          <p:cNvPr id="79881" name="AutoShape 9"/>
          <p:cNvSpPr>
            <a:spLocks noChangeArrowheads="1"/>
          </p:cNvSpPr>
          <p:nvPr/>
        </p:nvSpPr>
        <p:spPr bwMode="gray">
          <a:xfrm>
            <a:off x="3643306" y="1928802"/>
            <a:ext cx="3784600" cy="1857388"/>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eaLnBrk="1" hangingPunct="1">
              <a:defRPr/>
            </a:pPr>
            <a:endParaRPr kumimoji="0" lang="zh-TW" altLang="en-US" sz="1800">
              <a:solidFill>
                <a:schemeClr val="tx1"/>
              </a:solidFill>
              <a:latin typeface="Arial" charset="0"/>
              <a:ea typeface="新細明體" pitchFamily="18" charset="-120"/>
              <a:cs typeface="Arial" charset="0"/>
            </a:endParaRPr>
          </a:p>
        </p:txBody>
      </p:sp>
      <p:pic>
        <p:nvPicPr>
          <p:cNvPr id="82968" name="Picture 10" descr="Picture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43240" y="1857364"/>
            <a:ext cx="809625"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70" name="Rectangle 47"/>
          <p:cNvSpPr>
            <a:spLocks noChangeArrowheads="1"/>
          </p:cNvSpPr>
          <p:nvPr/>
        </p:nvSpPr>
        <p:spPr bwMode="white">
          <a:xfrm>
            <a:off x="3767138" y="2285992"/>
            <a:ext cx="3502025" cy="78581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eaLnBrk="1" hangingPunct="1">
              <a:lnSpc>
                <a:spcPct val="120000"/>
              </a:lnSpc>
            </a:pPr>
            <a:r>
              <a:rPr kumimoji="0" lang="en-US" altLang="zh-TW" sz="6000" b="1" dirty="0" smtClean="0">
                <a:solidFill>
                  <a:schemeClr val="tx1"/>
                </a:solidFill>
                <a:ea typeface="新細明體" panose="02020500000000000000" pitchFamily="18" charset="-120"/>
                <a:cs typeface="Arial" panose="020B0604020202020204" pitchFamily="34" charset="0"/>
              </a:rPr>
              <a:t>12. 52%</a:t>
            </a:r>
            <a:endParaRPr kumimoji="0" lang="en-US" altLang="zh-TW" sz="6000" b="1" dirty="0">
              <a:solidFill>
                <a:schemeClr val="tx1"/>
              </a:solidFill>
              <a:ea typeface="新細明體" panose="02020500000000000000" pitchFamily="18" charset="-120"/>
              <a:cs typeface="Arial" panose="020B0604020202020204" pitchFamily="34" charset="0"/>
            </a:endParaRPr>
          </a:p>
        </p:txBody>
      </p:sp>
      <p:sp>
        <p:nvSpPr>
          <p:cNvPr id="82971" name="Rectangle 48"/>
          <p:cNvSpPr>
            <a:spLocks noChangeArrowheads="1"/>
          </p:cNvSpPr>
          <p:nvPr/>
        </p:nvSpPr>
        <p:spPr bwMode="white">
          <a:xfrm>
            <a:off x="3810000" y="3071810"/>
            <a:ext cx="3502025" cy="609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eaLnBrk="1" hangingPunct="1">
              <a:lnSpc>
                <a:spcPct val="120000"/>
              </a:lnSpc>
            </a:pPr>
            <a:r>
              <a:rPr kumimoji="0" lang="zh-TW" altLang="en-US" sz="2800" b="1" dirty="0">
                <a:solidFill>
                  <a:srgbClr val="FEFFFF"/>
                </a:solidFill>
                <a:cs typeface="Arial" panose="020B0604020202020204" pitchFamily="34" charset="0"/>
              </a:rPr>
              <a:t>失業率</a:t>
            </a:r>
          </a:p>
        </p:txBody>
      </p:sp>
      <p:sp>
        <p:nvSpPr>
          <p:cNvPr id="82972" name="內容版面配置區 2"/>
          <p:cNvSpPr>
            <a:spLocks/>
          </p:cNvSpPr>
          <p:nvPr/>
        </p:nvSpPr>
        <p:spPr bwMode="auto">
          <a:xfrm>
            <a:off x="3810000" y="6400800"/>
            <a:ext cx="518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19088" indent="-319088">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660066"/>
              </a:buClr>
              <a:buFont typeface="Wingdings" panose="05000000000000000000" pitchFamily="2" charset="2"/>
              <a:buNone/>
            </a:pPr>
            <a:endParaRPr kumimoji="0" lang="zh-TW" altLang="en-US" b="1" dirty="0">
              <a:solidFill>
                <a:schemeClr val="tx1"/>
              </a:solidFill>
              <a:cs typeface="Arial" panose="020B0604020202020204" pitchFamily="34" charset="0"/>
            </a:endParaRPr>
          </a:p>
        </p:txBody>
      </p:sp>
      <p:pic>
        <p:nvPicPr>
          <p:cNvPr id="82973" name="Picture 9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90800" y="4572008"/>
            <a:ext cx="6096000" cy="785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74" name="AutoShape 97"/>
          <p:cNvSpPr>
            <a:spLocks noChangeArrowheads="1"/>
          </p:cNvSpPr>
          <p:nvPr/>
        </p:nvSpPr>
        <p:spPr bwMode="auto">
          <a:xfrm rot="-5400000">
            <a:off x="2605074" y="2538406"/>
            <a:ext cx="914400" cy="838200"/>
          </a:xfrm>
          <a:prstGeom prst="downArrow">
            <a:avLst>
              <a:gd name="adj1" fmla="val 62500"/>
              <a:gd name="adj2" fmla="val 49583"/>
            </a:avLst>
          </a:prstGeom>
          <a:gradFill rotWithShape="1">
            <a:gsLst>
              <a:gs pos="0">
                <a:srgbClr val="6666FF"/>
              </a:gs>
              <a:gs pos="100000">
                <a:srgbClr val="10102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lvl1pPr>
              <a:defRPr kumimoji="1" sz="1600">
                <a:solidFill>
                  <a:srgbClr val="FFFFFF"/>
                </a:solidFill>
                <a:latin typeface="Times New Roman" panose="02020603050405020304" pitchFamily="18" charset="0"/>
                <a:ea typeface="標楷體" panose="03000509000000000000" pitchFamily="65" charset="-120"/>
              </a:defRPr>
            </a:lvl1pPr>
            <a:lvl2pPr marL="742950" indent="-285750">
              <a:defRPr kumimoji="1" sz="1600">
                <a:solidFill>
                  <a:srgbClr val="FFFFFF"/>
                </a:solidFill>
                <a:latin typeface="Times New Roman" panose="02020603050405020304" pitchFamily="18" charset="0"/>
                <a:ea typeface="標楷體" panose="03000509000000000000" pitchFamily="65" charset="-120"/>
              </a:defRPr>
            </a:lvl2pPr>
            <a:lvl3pPr marL="1143000" indent="-228600">
              <a:defRPr kumimoji="1" sz="1600">
                <a:solidFill>
                  <a:srgbClr val="FFFFFF"/>
                </a:solidFill>
                <a:latin typeface="Times New Roman" panose="02020603050405020304" pitchFamily="18" charset="0"/>
                <a:ea typeface="標楷體" panose="03000509000000000000" pitchFamily="65" charset="-120"/>
              </a:defRPr>
            </a:lvl3pPr>
            <a:lvl4pPr marL="1600200" indent="-228600">
              <a:defRPr kumimoji="1" sz="1600">
                <a:solidFill>
                  <a:srgbClr val="FFFFFF"/>
                </a:solidFill>
                <a:latin typeface="Times New Roman" panose="02020603050405020304" pitchFamily="18" charset="0"/>
                <a:ea typeface="標楷體" panose="03000509000000000000" pitchFamily="65" charset="-120"/>
              </a:defRPr>
            </a:lvl4pPr>
            <a:lvl5pPr marL="2057400" indent="-228600">
              <a:defRPr kumimoji="1" sz="1600">
                <a:solidFill>
                  <a:srgbClr val="FFFFFF"/>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1600">
                <a:solidFill>
                  <a:srgbClr val="FFFFFF"/>
                </a:solidFill>
                <a:latin typeface="Times New Roman" panose="02020603050405020304" pitchFamily="18" charset="0"/>
                <a:ea typeface="標楷體" panose="03000509000000000000" pitchFamily="65" charset="-120"/>
              </a:defRPr>
            </a:lvl9pPr>
          </a:lstStyle>
          <a:p>
            <a:pPr eaLnBrk="1" hangingPunct="1"/>
            <a:endParaRPr kumimoji="0" lang="zh-TW" altLang="en-US" sz="18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30" name="文字方塊 29"/>
          <p:cNvSpPr txBox="1"/>
          <p:nvPr/>
        </p:nvSpPr>
        <p:spPr>
          <a:xfrm>
            <a:off x="642910" y="5572140"/>
            <a:ext cx="8215370" cy="707886"/>
          </a:xfrm>
          <a:prstGeom prst="rect">
            <a:avLst/>
          </a:prstGeom>
          <a:noFill/>
        </p:spPr>
        <p:txBody>
          <a:bodyPr wrap="square" rtlCol="0">
            <a:spAutoFit/>
          </a:bodyPr>
          <a:lstStyle/>
          <a:p>
            <a:r>
              <a:rPr lang="zh-TW" altLang="en-US" sz="4000" b="1" dirty="0" smtClean="0">
                <a:solidFill>
                  <a:srgbClr val="0000CC"/>
                </a:solidFill>
                <a:latin typeface="標楷體" pitchFamily="65" charset="-120"/>
                <a:ea typeface="標楷體" pitchFamily="65" charset="-120"/>
              </a:rPr>
              <a:t>高職、五專就值得投以關愛的眼神</a:t>
            </a:r>
            <a:endParaRPr lang="zh-TW" altLang="en-US" sz="4000" b="1" dirty="0">
              <a:solidFill>
                <a:srgbClr val="0000CC"/>
              </a:solidFill>
              <a:latin typeface="標楷體" pitchFamily="65" charset="-120"/>
              <a:ea typeface="標楷體" pitchFamily="65" charset="-120"/>
            </a:endParaRPr>
          </a:p>
        </p:txBody>
      </p:sp>
    </p:spTree>
    <p:extLst>
      <p:ext uri="{BB962C8B-B14F-4D97-AF65-F5344CB8AC3E}">
        <p14:creationId xmlns:p14="http://schemas.microsoft.com/office/powerpoint/2010/main" xmlns="" val="124681727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Quadrant">
  <a:themeElements>
    <a:clrScheme name="1_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fontScheme name="1_Quadrant">
      <a:majorFont>
        <a:latin typeface="Sylfae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1_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1_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1_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1_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1_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1_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Quadrant">
  <a:themeElements>
    <a:clrScheme name="1_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fontScheme name="1_Quadrant">
      <a:majorFont>
        <a:latin typeface="Sylfae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1_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1_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1_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1_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1_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1_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Quadrant">
  <a:themeElements>
    <a:clrScheme name="1_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fontScheme name="1_Quadrant">
      <a:majorFont>
        <a:latin typeface="Sylfae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1_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1_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1_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1_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1_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1_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佈景主題">
  <a:themeElements>
    <a:clrScheme name="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佈景主題">
      <a:majorFont>
        <a:latin typeface="Calibri"/>
        <a:ea typeface="標楷體"/>
        <a:cs typeface=""/>
      </a:majorFont>
      <a:minorFont>
        <a:latin typeface="Calibri"/>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38100" cap="flat" cmpd="sng" algn="ctr">
          <a:solidFill>
            <a:schemeClr val="bg1"/>
          </a:solidFill>
          <a:prstDash val="solid"/>
          <a:round/>
          <a:headEnd type="none" w="med" len="med"/>
          <a:tailEnd type="none" w="med" len="med"/>
        </a:ln>
        <a:effectLst>
          <a:outerShdw dist="20000" dir="5400000" rotWithShape="0">
            <a:srgbClr val="000000">
              <a:alpha val="37999"/>
            </a:srgb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zh-TW" sz="2400" b="0" i="0" u="none" strike="noStrike" cap="none" normalizeH="0" baseline="0" smtClean="0">
            <a:ln>
              <a:noFill/>
            </a:ln>
            <a:solidFill>
              <a:schemeClr val="tx1"/>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chemeClr val="tx1"/>
        </a:solidFill>
        <a:ln w="38100" cap="flat" cmpd="sng" algn="ctr">
          <a:solidFill>
            <a:schemeClr val="bg1"/>
          </a:solidFill>
          <a:prstDash val="solid"/>
          <a:round/>
          <a:headEnd type="none" w="med" len="med"/>
          <a:tailEnd type="none" w="med" len="med"/>
        </a:ln>
        <a:effectLst>
          <a:outerShdw dist="20000" dir="5400000" rotWithShape="0">
            <a:srgbClr val="000000">
              <a:alpha val="37999"/>
            </a:srgb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zh-TW" sz="2400" b="0" i="0" u="none" strike="noStrike" cap="none" normalizeH="0" baseline="0" smtClean="0">
            <a:ln>
              <a:noFill/>
            </a:ln>
            <a:solidFill>
              <a:schemeClr val="tx1"/>
            </a:solidFill>
            <a:effectLst/>
            <a:latin typeface="Times New Roman" pitchFamily="18" charset="0"/>
            <a:ea typeface="標楷體" pitchFamily="65" charset="-120"/>
          </a:defRPr>
        </a:defPPr>
      </a:lstStyle>
    </a:lnDef>
  </a:objectDefaults>
  <a:extraClrSchemeLst>
    <a:extraClrScheme>
      <a:clrScheme name="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Quadrant">
  <a:themeElements>
    <a:clrScheme name="1_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fontScheme name="1_Quadrant">
      <a:majorFont>
        <a:latin typeface="Sylfae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1_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1_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1_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1_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1_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1_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5650</TotalTime>
  <Words>3003</Words>
  <Application>Microsoft Office PowerPoint</Application>
  <PresentationFormat>如螢幕大小 (4:3)</PresentationFormat>
  <Paragraphs>472</Paragraphs>
  <Slides>66</Slides>
  <Notes>22</Notes>
  <HiddenSlides>0</HiddenSlides>
  <MMClips>1</MMClips>
  <ScaleCrop>false</ScaleCrop>
  <HeadingPairs>
    <vt:vector size="6" baseType="variant">
      <vt:variant>
        <vt:lpstr>佈景主題</vt:lpstr>
      </vt:variant>
      <vt:variant>
        <vt:i4>5</vt:i4>
      </vt:variant>
      <vt:variant>
        <vt:lpstr>內嵌 OLE 伺服程式</vt:lpstr>
      </vt:variant>
      <vt:variant>
        <vt:i4>1</vt:i4>
      </vt:variant>
      <vt:variant>
        <vt:lpstr>投影片標題</vt:lpstr>
      </vt:variant>
      <vt:variant>
        <vt:i4>66</vt:i4>
      </vt:variant>
    </vt:vector>
  </HeadingPairs>
  <TitlesOfParts>
    <vt:vector size="72" baseType="lpstr">
      <vt:lpstr>1_Quadrant</vt:lpstr>
      <vt:lpstr>2_Quadrant</vt:lpstr>
      <vt:lpstr>3_Quadrant</vt:lpstr>
      <vt:lpstr>1_Office 佈景主題</vt:lpstr>
      <vt:lpstr>4_Quadrant</vt:lpstr>
      <vt:lpstr>Acrobat Document</vt:lpstr>
      <vt:lpstr>投影片 1</vt:lpstr>
      <vt:lpstr>投影片 2</vt:lpstr>
      <vt:lpstr>當前年輕人所面臨的嚴峻考驗</vt:lpstr>
      <vt:lpstr>投影片 4</vt:lpstr>
      <vt:lpstr>投影片 5</vt:lpstr>
      <vt:lpstr>投影片 6</vt:lpstr>
      <vt:lpstr>投影片 7</vt:lpstr>
      <vt:lpstr>過去國中畢業生選擇升學管道的迷失</vt:lpstr>
      <vt:lpstr>問題是升明星高中、讀普通大學 畢業後終需面臨高失業率的難題</vt:lpstr>
      <vt:lpstr>投影片 10</vt:lpstr>
      <vt:lpstr>投影片 11</vt:lpstr>
      <vt:lpstr>國中畢業求學7年成效比較表</vt:lpstr>
      <vt:lpstr>傑出校友 城市大學機械工程系-陳長成副教授</vt:lpstr>
      <vt:lpstr>城市大學電機工程系-蔣哲學講師</vt:lpstr>
      <vt:lpstr>班上學生----57571154 林羿君</vt:lpstr>
      <vt:lpstr>投影片 16</vt:lpstr>
      <vt:lpstr>相對於大安高工的師資結構</vt:lpstr>
      <vt:lpstr>投影片 18</vt:lpstr>
      <vt:lpstr>投影片 19</vt:lpstr>
      <vt:lpstr>西餐烹調教室</vt:lpstr>
      <vt:lpstr>投影片 21</vt:lpstr>
      <vt:lpstr>輔導考取飲料調製技術士證照</vt:lpstr>
      <vt:lpstr>IC³ Certification - Global Standard 4 認證 </vt:lpstr>
      <vt:lpstr>投影片 24</vt:lpstr>
      <vt:lpstr>學費以城市大學為例</vt:lpstr>
      <vt:lpstr>投影片 26</vt:lpstr>
      <vt:lpstr>投影片 27</vt:lpstr>
      <vt:lpstr>投影片 28</vt:lpstr>
      <vt:lpstr>投影片 29</vt:lpstr>
      <vt:lpstr>投影片 30</vt:lpstr>
      <vt:lpstr>1.護理類科--學習內容</vt:lpstr>
      <vt:lpstr>投影片 32</vt:lpstr>
      <vt:lpstr>2.商管財金類科--學習內容</vt:lpstr>
      <vt:lpstr>五專商管財金類--就業選擇</vt:lpstr>
      <vt:lpstr>3.應用外語科--學習內容</vt:lpstr>
      <vt:lpstr>五專應用外語科--就業選擇</vt:lpstr>
      <vt:lpstr>4.餐飲管理科--學習內容</vt:lpstr>
      <vt:lpstr>五專餐飲管理科--就業選擇</vt:lpstr>
      <vt:lpstr>5.美容與化妝品應用科--學習內容</vt:lpstr>
      <vt:lpstr>美容與化妝品應用科--就業選擇</vt:lpstr>
      <vt:lpstr>6. 幼兒保育科 – 學習內容</vt:lpstr>
      <vt:lpstr>投影片 42</vt:lpstr>
      <vt:lpstr>7.電機與電子工程科–學習內容</vt:lpstr>
      <vt:lpstr>投影片 44</vt:lpstr>
      <vt:lpstr>8.資訊管理科--學習內容 </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不用擔心五專的出路！ 條條大路通羅馬！</vt:lpstr>
      <vt:lpstr>實例一 台灣首富郭台銘</vt:lpstr>
      <vt:lpstr> 實例二  童子賢 （和碩公司董事長）  </vt:lpstr>
      <vt:lpstr>實例三 台灣名作家---- 張曼娟 </vt:lpstr>
      <vt:lpstr>究竟該讀高中？還是選技職？</vt:lpstr>
      <vt:lpstr>如果真的無法做出正確的抉擇 他山之石，可以攻錯</vt:lpstr>
      <vt:lpstr>全球三大名錶  </vt:lpstr>
      <vt:lpstr>投影片 63</vt:lpstr>
      <vt:lpstr>精湛的造車工藝--- 全天下男人的夢想</vt:lpstr>
      <vt:lpstr>投影片 65</vt:lpstr>
      <vt:lpstr>投影片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Alexander-明</dc:creator>
  <cp:lastModifiedBy>PC</cp:lastModifiedBy>
  <cp:revision>481</cp:revision>
  <dcterms:created xsi:type="dcterms:W3CDTF">2004-09-28T08:14:12Z</dcterms:created>
  <dcterms:modified xsi:type="dcterms:W3CDTF">2015-04-24T06:59:05Z</dcterms:modified>
</cp:coreProperties>
</file>