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71"/>
  </p:notesMasterIdLst>
  <p:handoutMasterIdLst>
    <p:handoutMasterId r:id="rId72"/>
  </p:handoutMasterIdLst>
  <p:sldIdLst>
    <p:sldId id="373" r:id="rId2"/>
    <p:sldId id="257" r:id="rId3"/>
    <p:sldId id="412" r:id="rId4"/>
    <p:sldId id="413" r:id="rId5"/>
    <p:sldId id="297" r:id="rId6"/>
    <p:sldId id="414" r:id="rId7"/>
    <p:sldId id="415" r:id="rId8"/>
    <p:sldId id="416" r:id="rId9"/>
    <p:sldId id="372" r:id="rId10"/>
    <p:sldId id="256" r:id="rId11"/>
    <p:sldId id="389" r:id="rId12"/>
    <p:sldId id="417" r:id="rId13"/>
    <p:sldId id="418" r:id="rId14"/>
    <p:sldId id="258" r:id="rId15"/>
    <p:sldId id="260" r:id="rId16"/>
    <p:sldId id="390" r:id="rId17"/>
    <p:sldId id="391" r:id="rId18"/>
    <p:sldId id="395" r:id="rId19"/>
    <p:sldId id="392" r:id="rId20"/>
    <p:sldId id="394" r:id="rId21"/>
    <p:sldId id="358" r:id="rId22"/>
    <p:sldId id="346" r:id="rId23"/>
    <p:sldId id="347" r:id="rId24"/>
    <p:sldId id="348" r:id="rId25"/>
    <p:sldId id="261" r:id="rId26"/>
    <p:sldId id="349" r:id="rId27"/>
    <p:sldId id="351" r:id="rId28"/>
    <p:sldId id="263" r:id="rId29"/>
    <p:sldId id="361" r:id="rId30"/>
    <p:sldId id="382" r:id="rId31"/>
    <p:sldId id="381" r:id="rId32"/>
    <p:sldId id="398" r:id="rId33"/>
    <p:sldId id="397" r:id="rId34"/>
    <p:sldId id="383" r:id="rId35"/>
    <p:sldId id="419" r:id="rId36"/>
    <p:sldId id="399" r:id="rId37"/>
    <p:sldId id="385" r:id="rId38"/>
    <p:sldId id="400" r:id="rId39"/>
    <p:sldId id="401" r:id="rId40"/>
    <p:sldId id="403" r:id="rId41"/>
    <p:sldId id="409" r:id="rId42"/>
    <p:sldId id="407" r:id="rId43"/>
    <p:sldId id="404" r:id="rId44"/>
    <p:sldId id="406" r:id="rId45"/>
    <p:sldId id="405" r:id="rId46"/>
    <p:sldId id="408" r:id="rId47"/>
    <p:sldId id="410" r:id="rId48"/>
    <p:sldId id="411" r:id="rId49"/>
    <p:sldId id="402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41" r:id="rId63"/>
    <p:sldId id="438" r:id="rId64"/>
    <p:sldId id="439" r:id="rId65"/>
    <p:sldId id="440" r:id="rId66"/>
    <p:sldId id="437" r:id="rId67"/>
    <p:sldId id="443" r:id="rId68"/>
    <p:sldId id="442" r:id="rId69"/>
    <p:sldId id="267" r:id="rId7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66CCFF"/>
    <a:srgbClr val="FF66CC"/>
    <a:srgbClr val="FFFF00"/>
    <a:srgbClr val="603000"/>
    <a:srgbClr val="2E1700"/>
    <a:srgbClr val="663300"/>
    <a:srgbClr val="9966FF"/>
    <a:srgbClr val="99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9" autoAdjust="0"/>
    <p:restoredTop sz="86931" autoAdjust="0"/>
  </p:normalViewPr>
  <p:slideViewPr>
    <p:cSldViewPr>
      <p:cViewPr varScale="1">
        <p:scale>
          <a:sx n="68" d="100"/>
          <a:sy n="68" d="100"/>
        </p:scale>
        <p:origin x="-826" y="-72"/>
      </p:cViewPr>
      <p:guideLst>
        <p:guide orient="horz" pos="2568"/>
        <p:guide pos="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98"/>
    </p:cViewPr>
  </p:sorterViewPr>
  <p:notesViewPr>
    <p:cSldViewPr>
      <p:cViewPr varScale="1">
        <p:scale>
          <a:sx n="51" d="100"/>
          <a:sy n="51" d="100"/>
        </p:scale>
        <p:origin x="-2357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CA1A76-DCE4-4F95-A364-9E95742AC444}" type="doc">
      <dgm:prSet loTypeId="urn:microsoft.com/office/officeart/2005/8/layout/cycle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CCE3A62-9233-4E30-9B5A-751B65BF929A}">
      <dgm:prSet phldrT="[文字]" custT="1"/>
      <dgm:spPr>
        <a:xfrm>
          <a:off x="2074976" y="2092"/>
          <a:ext cx="1178638" cy="766115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kumimoji="1" lang="zh-TW" sz="1800" dirty="0" smtClean="0"/>
            <a:t>學科證照</a:t>
          </a:r>
          <a:endParaRPr lang="zh-TW" altLang="en-US" sz="18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F52A4570-B3C0-4BA6-9F30-971C9FF63998}" type="parTrans" cxnId="{B3EB1A8A-C7C0-4056-8F0E-9FBECA0DA124}">
      <dgm:prSet/>
      <dgm:spPr/>
      <dgm:t>
        <a:bodyPr/>
        <a:lstStyle/>
        <a:p>
          <a:endParaRPr lang="zh-TW" altLang="en-US"/>
        </a:p>
      </dgm:t>
    </dgm:pt>
    <dgm:pt modelId="{FE11CA0A-B066-47A3-BB44-F44B1686D6FD}" type="sibTrans" cxnId="{B3EB1A8A-C7C0-4056-8F0E-9FBECA0DA124}">
      <dgm:prSet/>
      <dgm:spPr>
        <a:xfrm>
          <a:off x="1133234" y="385149"/>
          <a:ext cx="3062122" cy="3062122"/>
        </a:xfr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BA0EC4B-AF59-4C29-B7FE-460B77BB3546}">
      <dgm:prSet phldrT="[文字]"/>
      <dgm:spPr>
        <a:xfrm>
          <a:off x="3531102" y="1060029"/>
          <a:ext cx="1178638" cy="766115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kumimoji="1" lang="zh-TW" dirty="0" smtClean="0"/>
            <a:t>資訊能力</a:t>
          </a:r>
          <a:endParaRPr lang="zh-TW" alt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9A91BF3C-9852-47EC-B19F-F691AA49D84A}" type="parTrans" cxnId="{C5D92AA7-1F46-4D5F-B54A-54679E44FB43}">
      <dgm:prSet/>
      <dgm:spPr/>
      <dgm:t>
        <a:bodyPr/>
        <a:lstStyle/>
        <a:p>
          <a:endParaRPr lang="zh-TW" altLang="en-US"/>
        </a:p>
      </dgm:t>
    </dgm:pt>
    <dgm:pt modelId="{0135152C-A39F-475C-A1D8-2C2AAA790634}" type="sibTrans" cxnId="{C5D92AA7-1F46-4D5F-B54A-54679E44FB43}">
      <dgm:prSet/>
      <dgm:spPr>
        <a:xfrm>
          <a:off x="1133234" y="385149"/>
          <a:ext cx="3062122" cy="3062122"/>
        </a:xfr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B3C91D4-E516-4A3E-9483-6468DEA5EAAF}">
      <dgm:prSet phldrT="[文字]"/>
      <dgm:spPr>
        <a:xfrm>
          <a:off x="2974911" y="2771807"/>
          <a:ext cx="1178638" cy="766115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kumimoji="1" lang="zh-TW" dirty="0" smtClean="0"/>
            <a:t>商業禮儀</a:t>
          </a:r>
          <a:endParaRPr lang="zh-TW" alt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8A1CA9A-19B6-491E-B1EF-87ED67102064}" type="parTrans" cxnId="{552F7AE4-9E8A-4712-83E6-9A864ABBF55C}">
      <dgm:prSet/>
      <dgm:spPr/>
      <dgm:t>
        <a:bodyPr/>
        <a:lstStyle/>
        <a:p>
          <a:endParaRPr lang="zh-TW" altLang="en-US"/>
        </a:p>
      </dgm:t>
    </dgm:pt>
    <dgm:pt modelId="{3749089A-A6D6-4562-AEC3-B455F072B124}" type="sibTrans" cxnId="{552F7AE4-9E8A-4712-83E6-9A864ABBF55C}">
      <dgm:prSet/>
      <dgm:spPr>
        <a:xfrm>
          <a:off x="1133234" y="385149"/>
          <a:ext cx="3062122" cy="3062122"/>
        </a:xfr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7F3EA98-EF8F-4686-99E8-B91F1716E344}">
      <dgm:prSet phldrT="[文字]"/>
      <dgm:spPr>
        <a:xfrm>
          <a:off x="1175041" y="2771807"/>
          <a:ext cx="1178638" cy="766115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kumimoji="1" lang="zh-TW" dirty="0" smtClean="0"/>
            <a:t>表達能力</a:t>
          </a:r>
          <a:endParaRPr lang="zh-TW" alt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FDBD073-9D83-426E-804A-F1FDDA7EE47A}" type="parTrans" cxnId="{C5DD13D3-28F8-470C-8908-45301E49B317}">
      <dgm:prSet/>
      <dgm:spPr/>
      <dgm:t>
        <a:bodyPr/>
        <a:lstStyle/>
        <a:p>
          <a:endParaRPr lang="zh-TW" altLang="en-US"/>
        </a:p>
      </dgm:t>
    </dgm:pt>
    <dgm:pt modelId="{2E8678FE-1ABD-4BB8-AFA8-B845D7787591}" type="sibTrans" cxnId="{C5DD13D3-28F8-470C-8908-45301E49B317}">
      <dgm:prSet/>
      <dgm:spPr>
        <a:xfrm>
          <a:off x="1133234" y="385149"/>
          <a:ext cx="3062122" cy="3062122"/>
        </a:xfr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71374B0-57F3-479A-A86F-C91B6A7B8AFB}">
      <dgm:prSet phldrT="[文字]"/>
      <dgm:spPr>
        <a:xfrm>
          <a:off x="618850" y="1060029"/>
          <a:ext cx="1178638" cy="766115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kumimoji="1" lang="zh-TW" dirty="0" smtClean="0"/>
            <a:t>語文能力</a:t>
          </a:r>
          <a:endParaRPr lang="zh-TW" alt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F5AC58D1-97E9-4C72-BB52-F7F2A0B48FA9}" type="parTrans" cxnId="{B98C548A-F8A0-49E2-A585-50CF1C2F6FAF}">
      <dgm:prSet/>
      <dgm:spPr/>
      <dgm:t>
        <a:bodyPr/>
        <a:lstStyle/>
        <a:p>
          <a:endParaRPr lang="zh-TW" altLang="en-US"/>
        </a:p>
      </dgm:t>
    </dgm:pt>
    <dgm:pt modelId="{845664A7-8F1B-433F-8075-6506F9FB0779}" type="sibTrans" cxnId="{B98C548A-F8A0-49E2-A585-50CF1C2F6FAF}">
      <dgm:prSet/>
      <dgm:spPr>
        <a:xfrm>
          <a:off x="1133234" y="385149"/>
          <a:ext cx="3062122" cy="3062122"/>
        </a:xfr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7EF3C0B-5CAD-4615-9D37-75D4D72ACFD4}" type="pres">
      <dgm:prSet presAssocID="{B2CA1A76-DCE4-4F95-A364-9E95742AC44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935A4C2-D139-4450-9540-696619A4A01F}" type="pres">
      <dgm:prSet presAssocID="{8CCE3A62-9233-4E30-9B5A-751B65BF929A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450FF3C-5450-4075-AAC1-539E2D086BE4}" type="pres">
      <dgm:prSet presAssocID="{8CCE3A62-9233-4E30-9B5A-751B65BF929A}" presName="spNode" presStyleCnt="0"/>
      <dgm:spPr/>
    </dgm:pt>
    <dgm:pt modelId="{E2E7ADD7-CD0E-459A-ACB5-FC2D2C263B1C}" type="pres">
      <dgm:prSet presAssocID="{FE11CA0A-B066-47A3-BB44-F44B1686D6FD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128482" y="121367"/>
              </a:moveTo>
              <a:arcTo wR="1531061" hR="1531061" stAng="17578021" swAng="1962182"/>
            </a:path>
          </a:pathLst>
        </a:custGeom>
      </dgm:spPr>
      <dgm:t>
        <a:bodyPr/>
        <a:lstStyle/>
        <a:p>
          <a:endParaRPr lang="zh-TW" altLang="en-US"/>
        </a:p>
      </dgm:t>
    </dgm:pt>
    <dgm:pt modelId="{4FEE277D-8E27-4B9A-9573-F8D4DE248672}" type="pres">
      <dgm:prSet presAssocID="{BBA0EC4B-AF59-4C29-B7FE-460B77BB3546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F4B4B7F3-689F-41BA-9610-606B17F671E2}" type="pres">
      <dgm:prSet presAssocID="{BBA0EC4B-AF59-4C29-B7FE-460B77BB3546}" presName="spNode" presStyleCnt="0"/>
      <dgm:spPr/>
    </dgm:pt>
    <dgm:pt modelId="{7F890C3D-7837-4017-BACB-A6512EEBB4A2}" type="pres">
      <dgm:prSet presAssocID="{0135152C-A39F-475C-A1D8-2C2AAA790634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060016" y="1450783"/>
              </a:moveTo>
              <a:arcTo wR="1531061" hR="1531061" stAng="21419668" swAng="2196798"/>
            </a:path>
          </a:pathLst>
        </a:custGeom>
      </dgm:spPr>
      <dgm:t>
        <a:bodyPr/>
        <a:lstStyle/>
        <a:p>
          <a:endParaRPr lang="zh-TW" altLang="en-US"/>
        </a:p>
      </dgm:t>
    </dgm:pt>
    <dgm:pt modelId="{7505FA5D-A19A-4D6C-895C-872396538ECB}" type="pres">
      <dgm:prSet presAssocID="{0B3C91D4-E516-4A3E-9483-6468DEA5EAAF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97491976-AE9B-4A7C-B7E9-96D03CD7279C}" type="pres">
      <dgm:prSet presAssocID="{0B3C91D4-E516-4A3E-9483-6468DEA5EAAF}" presName="spNode" presStyleCnt="0"/>
      <dgm:spPr/>
    </dgm:pt>
    <dgm:pt modelId="{2A841276-1FC8-4158-B676-A6FA51563AB7}" type="pres">
      <dgm:prSet presAssocID="{3749089A-A6D6-4562-AEC3-B455F072B124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1835591" y="3031530"/>
              </a:moveTo>
              <a:arcTo wR="1531061" hR="1531061" stAng="4711637" swAng="1376726"/>
            </a:path>
          </a:pathLst>
        </a:custGeom>
      </dgm:spPr>
      <dgm:t>
        <a:bodyPr/>
        <a:lstStyle/>
        <a:p>
          <a:endParaRPr lang="zh-TW" altLang="en-US"/>
        </a:p>
      </dgm:t>
    </dgm:pt>
    <dgm:pt modelId="{15602941-1662-460C-9782-AC09CDE942AF}" type="pres">
      <dgm:prSet presAssocID="{17F3EA98-EF8F-4686-99E8-B91F1716E34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764D0FA2-891E-434E-97EE-5E223DCECCEA}" type="pres">
      <dgm:prSet presAssocID="{17F3EA98-EF8F-4686-99E8-B91F1716E344}" presName="spNode" presStyleCnt="0"/>
      <dgm:spPr/>
    </dgm:pt>
    <dgm:pt modelId="{76AD7D65-113D-4D64-8160-CB7FD5811A7D}" type="pres">
      <dgm:prSet presAssocID="{2E8678FE-1ABD-4BB8-AFA8-B845D7787591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55922" y="2378510"/>
              </a:moveTo>
              <a:arcTo wR="1531061" hR="1531061" stAng="8783535" swAng="2196798"/>
            </a:path>
          </a:pathLst>
        </a:custGeom>
      </dgm:spPr>
      <dgm:t>
        <a:bodyPr/>
        <a:lstStyle/>
        <a:p>
          <a:endParaRPr lang="zh-TW" altLang="en-US"/>
        </a:p>
      </dgm:t>
    </dgm:pt>
    <dgm:pt modelId="{68ADF3A2-8E9B-4ED1-BE41-79F04D0A4F43}" type="pres">
      <dgm:prSet presAssocID="{771374B0-57F3-479A-A86F-C91B6A7B8AFB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4260A47A-B5C2-4E43-9A76-05040CFE509F}" type="pres">
      <dgm:prSet presAssocID="{771374B0-57F3-479A-A86F-C91B6A7B8AFB}" presName="spNode" presStyleCnt="0"/>
      <dgm:spPr/>
    </dgm:pt>
    <dgm:pt modelId="{195B0CCF-0AB5-4DEE-B539-FBB0A484DC2F}" type="pres">
      <dgm:prSet presAssocID="{845664A7-8F1B-433F-8075-6506F9FB0779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66705" y="667607"/>
              </a:moveTo>
              <a:arcTo wR="1531061" hR="1531061" stAng="12859797" swAng="1962182"/>
            </a:path>
          </a:pathLst>
        </a:custGeom>
      </dgm:spPr>
      <dgm:t>
        <a:bodyPr/>
        <a:lstStyle/>
        <a:p>
          <a:endParaRPr lang="zh-TW" altLang="en-US"/>
        </a:p>
      </dgm:t>
    </dgm:pt>
  </dgm:ptLst>
  <dgm:cxnLst>
    <dgm:cxn modelId="{552F7AE4-9E8A-4712-83E6-9A864ABBF55C}" srcId="{B2CA1A76-DCE4-4F95-A364-9E95742AC444}" destId="{0B3C91D4-E516-4A3E-9483-6468DEA5EAAF}" srcOrd="2" destOrd="0" parTransId="{18A1CA9A-19B6-491E-B1EF-87ED67102064}" sibTransId="{3749089A-A6D6-4562-AEC3-B455F072B124}"/>
    <dgm:cxn modelId="{CCA6D116-2261-4122-9087-0F453DF480A0}" type="presOf" srcId="{0135152C-A39F-475C-A1D8-2C2AAA790634}" destId="{7F890C3D-7837-4017-BACB-A6512EEBB4A2}" srcOrd="0" destOrd="0" presId="urn:microsoft.com/office/officeart/2005/8/layout/cycle6"/>
    <dgm:cxn modelId="{42D98445-C137-4BA5-A6B5-5A9389950166}" type="presOf" srcId="{8CCE3A62-9233-4E30-9B5A-751B65BF929A}" destId="{A935A4C2-D139-4450-9540-696619A4A01F}" srcOrd="0" destOrd="0" presId="urn:microsoft.com/office/officeart/2005/8/layout/cycle6"/>
    <dgm:cxn modelId="{FCB2D61E-C4C0-4878-927C-50833C8BCC8E}" type="presOf" srcId="{3749089A-A6D6-4562-AEC3-B455F072B124}" destId="{2A841276-1FC8-4158-B676-A6FA51563AB7}" srcOrd="0" destOrd="0" presId="urn:microsoft.com/office/officeart/2005/8/layout/cycle6"/>
    <dgm:cxn modelId="{C5D92AA7-1F46-4D5F-B54A-54679E44FB43}" srcId="{B2CA1A76-DCE4-4F95-A364-9E95742AC444}" destId="{BBA0EC4B-AF59-4C29-B7FE-460B77BB3546}" srcOrd="1" destOrd="0" parTransId="{9A91BF3C-9852-47EC-B19F-F691AA49D84A}" sibTransId="{0135152C-A39F-475C-A1D8-2C2AAA790634}"/>
    <dgm:cxn modelId="{B3EB1A8A-C7C0-4056-8F0E-9FBECA0DA124}" srcId="{B2CA1A76-DCE4-4F95-A364-9E95742AC444}" destId="{8CCE3A62-9233-4E30-9B5A-751B65BF929A}" srcOrd="0" destOrd="0" parTransId="{F52A4570-B3C0-4BA6-9F30-971C9FF63998}" sibTransId="{FE11CA0A-B066-47A3-BB44-F44B1686D6FD}"/>
    <dgm:cxn modelId="{F50A5E72-CFE7-4BE4-AD47-08A856738E8F}" type="presOf" srcId="{2E8678FE-1ABD-4BB8-AFA8-B845D7787591}" destId="{76AD7D65-113D-4D64-8160-CB7FD5811A7D}" srcOrd="0" destOrd="0" presId="urn:microsoft.com/office/officeart/2005/8/layout/cycle6"/>
    <dgm:cxn modelId="{ED5DC2DC-C11D-44E1-8C03-F260AA1BE45B}" type="presOf" srcId="{FE11CA0A-B066-47A3-BB44-F44B1686D6FD}" destId="{E2E7ADD7-CD0E-459A-ACB5-FC2D2C263B1C}" srcOrd="0" destOrd="0" presId="urn:microsoft.com/office/officeart/2005/8/layout/cycle6"/>
    <dgm:cxn modelId="{04284DE5-8287-4E92-87C3-723113915C6C}" type="presOf" srcId="{845664A7-8F1B-433F-8075-6506F9FB0779}" destId="{195B0CCF-0AB5-4DEE-B539-FBB0A484DC2F}" srcOrd="0" destOrd="0" presId="urn:microsoft.com/office/officeart/2005/8/layout/cycle6"/>
    <dgm:cxn modelId="{C405A339-C856-4DAC-A6D1-A6444B4B6004}" type="presOf" srcId="{771374B0-57F3-479A-A86F-C91B6A7B8AFB}" destId="{68ADF3A2-8E9B-4ED1-BE41-79F04D0A4F43}" srcOrd="0" destOrd="0" presId="urn:microsoft.com/office/officeart/2005/8/layout/cycle6"/>
    <dgm:cxn modelId="{56035267-D4DD-441D-B09B-74FC819A12B7}" type="presOf" srcId="{17F3EA98-EF8F-4686-99E8-B91F1716E344}" destId="{15602941-1662-460C-9782-AC09CDE942AF}" srcOrd="0" destOrd="0" presId="urn:microsoft.com/office/officeart/2005/8/layout/cycle6"/>
    <dgm:cxn modelId="{1DCCB118-FDEC-435D-B024-AB90C1505C75}" type="presOf" srcId="{0B3C91D4-E516-4A3E-9483-6468DEA5EAAF}" destId="{7505FA5D-A19A-4D6C-895C-872396538ECB}" srcOrd="0" destOrd="0" presId="urn:microsoft.com/office/officeart/2005/8/layout/cycle6"/>
    <dgm:cxn modelId="{B98C548A-F8A0-49E2-A585-50CF1C2F6FAF}" srcId="{B2CA1A76-DCE4-4F95-A364-9E95742AC444}" destId="{771374B0-57F3-479A-A86F-C91B6A7B8AFB}" srcOrd="4" destOrd="0" parTransId="{F5AC58D1-97E9-4C72-BB52-F7F2A0B48FA9}" sibTransId="{845664A7-8F1B-433F-8075-6506F9FB0779}"/>
    <dgm:cxn modelId="{C5DD13D3-28F8-470C-8908-45301E49B317}" srcId="{B2CA1A76-DCE4-4F95-A364-9E95742AC444}" destId="{17F3EA98-EF8F-4686-99E8-B91F1716E344}" srcOrd="3" destOrd="0" parTransId="{1FDBD073-9D83-426E-804A-F1FDDA7EE47A}" sibTransId="{2E8678FE-1ABD-4BB8-AFA8-B845D7787591}"/>
    <dgm:cxn modelId="{6811004A-0ABD-4781-8F65-3BF1438A604F}" type="presOf" srcId="{BBA0EC4B-AF59-4C29-B7FE-460B77BB3546}" destId="{4FEE277D-8E27-4B9A-9573-F8D4DE248672}" srcOrd="0" destOrd="0" presId="urn:microsoft.com/office/officeart/2005/8/layout/cycle6"/>
    <dgm:cxn modelId="{0ED62A71-86A2-429A-8577-FBFF2188E088}" type="presOf" srcId="{B2CA1A76-DCE4-4F95-A364-9E95742AC444}" destId="{D7EF3C0B-5CAD-4615-9D37-75D4D72ACFD4}" srcOrd="0" destOrd="0" presId="urn:microsoft.com/office/officeart/2005/8/layout/cycle6"/>
    <dgm:cxn modelId="{B7D65AA6-9785-4334-BEDA-A2870C20E23D}" type="presParOf" srcId="{D7EF3C0B-5CAD-4615-9D37-75D4D72ACFD4}" destId="{A935A4C2-D139-4450-9540-696619A4A01F}" srcOrd="0" destOrd="0" presId="urn:microsoft.com/office/officeart/2005/8/layout/cycle6"/>
    <dgm:cxn modelId="{C3C5D0CF-D4F6-4376-990A-7FCF2B220AE6}" type="presParOf" srcId="{D7EF3C0B-5CAD-4615-9D37-75D4D72ACFD4}" destId="{4450FF3C-5450-4075-AAC1-539E2D086BE4}" srcOrd="1" destOrd="0" presId="urn:microsoft.com/office/officeart/2005/8/layout/cycle6"/>
    <dgm:cxn modelId="{AF8A6B8C-DD63-41FB-ADE0-581EEC7FCE18}" type="presParOf" srcId="{D7EF3C0B-5CAD-4615-9D37-75D4D72ACFD4}" destId="{E2E7ADD7-CD0E-459A-ACB5-FC2D2C263B1C}" srcOrd="2" destOrd="0" presId="urn:microsoft.com/office/officeart/2005/8/layout/cycle6"/>
    <dgm:cxn modelId="{15FF069B-0B3B-41A6-80E0-915477657D89}" type="presParOf" srcId="{D7EF3C0B-5CAD-4615-9D37-75D4D72ACFD4}" destId="{4FEE277D-8E27-4B9A-9573-F8D4DE248672}" srcOrd="3" destOrd="0" presId="urn:microsoft.com/office/officeart/2005/8/layout/cycle6"/>
    <dgm:cxn modelId="{72625306-0436-48B8-89E0-CC90776DBBE6}" type="presParOf" srcId="{D7EF3C0B-5CAD-4615-9D37-75D4D72ACFD4}" destId="{F4B4B7F3-689F-41BA-9610-606B17F671E2}" srcOrd="4" destOrd="0" presId="urn:microsoft.com/office/officeart/2005/8/layout/cycle6"/>
    <dgm:cxn modelId="{12F1FA4E-1151-4A7C-A8A8-FA8F9B758ADD}" type="presParOf" srcId="{D7EF3C0B-5CAD-4615-9D37-75D4D72ACFD4}" destId="{7F890C3D-7837-4017-BACB-A6512EEBB4A2}" srcOrd="5" destOrd="0" presId="urn:microsoft.com/office/officeart/2005/8/layout/cycle6"/>
    <dgm:cxn modelId="{39A98A94-23B8-4704-938D-96A21A5A008E}" type="presParOf" srcId="{D7EF3C0B-5CAD-4615-9D37-75D4D72ACFD4}" destId="{7505FA5D-A19A-4D6C-895C-872396538ECB}" srcOrd="6" destOrd="0" presId="urn:microsoft.com/office/officeart/2005/8/layout/cycle6"/>
    <dgm:cxn modelId="{4511C695-2A43-4735-A01C-7163E5C5C73B}" type="presParOf" srcId="{D7EF3C0B-5CAD-4615-9D37-75D4D72ACFD4}" destId="{97491976-AE9B-4A7C-B7E9-96D03CD7279C}" srcOrd="7" destOrd="0" presId="urn:microsoft.com/office/officeart/2005/8/layout/cycle6"/>
    <dgm:cxn modelId="{0DB1A939-FCE1-4944-BAB1-5FE03501A092}" type="presParOf" srcId="{D7EF3C0B-5CAD-4615-9D37-75D4D72ACFD4}" destId="{2A841276-1FC8-4158-B676-A6FA51563AB7}" srcOrd="8" destOrd="0" presId="urn:microsoft.com/office/officeart/2005/8/layout/cycle6"/>
    <dgm:cxn modelId="{E34C3757-2444-46B4-B295-3C74225FBB46}" type="presParOf" srcId="{D7EF3C0B-5CAD-4615-9D37-75D4D72ACFD4}" destId="{15602941-1662-460C-9782-AC09CDE942AF}" srcOrd="9" destOrd="0" presId="urn:microsoft.com/office/officeart/2005/8/layout/cycle6"/>
    <dgm:cxn modelId="{31AE427C-965F-421A-B326-18EA2FA97111}" type="presParOf" srcId="{D7EF3C0B-5CAD-4615-9D37-75D4D72ACFD4}" destId="{764D0FA2-891E-434E-97EE-5E223DCECCEA}" srcOrd="10" destOrd="0" presId="urn:microsoft.com/office/officeart/2005/8/layout/cycle6"/>
    <dgm:cxn modelId="{DEE2CA38-B571-4B29-A6B8-8867CA4CCC07}" type="presParOf" srcId="{D7EF3C0B-5CAD-4615-9D37-75D4D72ACFD4}" destId="{76AD7D65-113D-4D64-8160-CB7FD5811A7D}" srcOrd="11" destOrd="0" presId="urn:microsoft.com/office/officeart/2005/8/layout/cycle6"/>
    <dgm:cxn modelId="{06080366-64E8-4F15-86D3-0AE414787AAB}" type="presParOf" srcId="{D7EF3C0B-5CAD-4615-9D37-75D4D72ACFD4}" destId="{68ADF3A2-8E9B-4ED1-BE41-79F04D0A4F43}" srcOrd="12" destOrd="0" presId="urn:microsoft.com/office/officeart/2005/8/layout/cycle6"/>
    <dgm:cxn modelId="{B0809A3B-AE6E-4A64-BA3E-FCF2156BD13A}" type="presParOf" srcId="{D7EF3C0B-5CAD-4615-9D37-75D4D72ACFD4}" destId="{4260A47A-B5C2-4E43-9A76-05040CFE509F}" srcOrd="13" destOrd="0" presId="urn:microsoft.com/office/officeart/2005/8/layout/cycle6"/>
    <dgm:cxn modelId="{BC39F170-96DB-41C7-8963-52920F7F48F2}" type="presParOf" srcId="{D7EF3C0B-5CAD-4615-9D37-75D4D72ACFD4}" destId="{195B0CCF-0AB5-4DEE-B539-FBB0A484DC2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DE2BC-D13A-4E43-9C11-6684E903C4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1319AF3-F0A9-43E5-AEB1-00AFCDCABC17}">
      <dgm:prSet phldrT="[文字]"/>
      <dgm:spPr/>
      <dgm:t>
        <a:bodyPr/>
        <a:lstStyle/>
        <a:p>
          <a:r>
            <a:rPr lang="zh-TW" altLang="en-US" dirty="0" smtClean="0"/>
            <a:t>高級商務人才</a:t>
          </a:r>
          <a:endParaRPr lang="zh-TW" altLang="en-US" dirty="0"/>
        </a:p>
      </dgm:t>
    </dgm:pt>
    <dgm:pt modelId="{DA84DCC4-E1D8-40EA-9A94-BC5E985D8BC1}" type="parTrans" cxnId="{27AF9E5F-6242-4C34-8157-FBB5882B2070}">
      <dgm:prSet/>
      <dgm:spPr/>
      <dgm:t>
        <a:bodyPr/>
        <a:lstStyle/>
        <a:p>
          <a:endParaRPr lang="zh-TW" altLang="en-US"/>
        </a:p>
      </dgm:t>
    </dgm:pt>
    <dgm:pt modelId="{7790510F-F5A4-4B94-82ED-09080CAF71D9}" type="sibTrans" cxnId="{27AF9E5F-6242-4C34-8157-FBB5882B2070}">
      <dgm:prSet/>
      <dgm:spPr/>
      <dgm:t>
        <a:bodyPr/>
        <a:lstStyle/>
        <a:p>
          <a:endParaRPr lang="zh-TW" altLang="en-US"/>
        </a:p>
      </dgm:t>
    </dgm:pt>
    <dgm:pt modelId="{84006CDF-2DA0-4564-B10C-093AD53F7A72}">
      <dgm:prSet phldrT="[文字]"/>
      <dgm:spPr/>
      <dgm:t>
        <a:bodyPr/>
        <a:lstStyle/>
        <a:p>
          <a:r>
            <a:rPr lang="zh-TW" altLang="en-US" dirty="0" smtClean="0"/>
            <a:t>行動電子商務人才</a:t>
          </a:r>
          <a:endParaRPr lang="zh-TW" altLang="en-US" dirty="0"/>
        </a:p>
      </dgm:t>
    </dgm:pt>
    <dgm:pt modelId="{9B715067-FF00-4609-80CD-5350E9B400AF}" type="parTrans" cxnId="{18BE65E8-86DB-4932-9C74-FE25E34FF50C}">
      <dgm:prSet/>
      <dgm:spPr/>
      <dgm:t>
        <a:bodyPr/>
        <a:lstStyle/>
        <a:p>
          <a:endParaRPr lang="zh-TW" altLang="en-US"/>
        </a:p>
      </dgm:t>
    </dgm:pt>
    <dgm:pt modelId="{7897C5F8-D541-46B1-BE62-B3DE777C31B6}" type="sibTrans" cxnId="{18BE65E8-86DB-4932-9C74-FE25E34FF50C}">
      <dgm:prSet/>
      <dgm:spPr/>
      <dgm:t>
        <a:bodyPr/>
        <a:lstStyle/>
        <a:p>
          <a:endParaRPr lang="zh-TW" altLang="en-US"/>
        </a:p>
      </dgm:t>
    </dgm:pt>
    <dgm:pt modelId="{A01AF63A-D1AA-4634-837D-12703A969538}">
      <dgm:prSet phldrT="[文字]"/>
      <dgm:spPr/>
      <dgm:t>
        <a:bodyPr/>
        <a:lstStyle/>
        <a:p>
          <a:r>
            <a:rPr lang="zh-TW" altLang="en-US" dirty="0" smtClean="0"/>
            <a:t>日文國際商務人才</a:t>
          </a:r>
          <a:endParaRPr lang="zh-TW" altLang="en-US" dirty="0"/>
        </a:p>
      </dgm:t>
    </dgm:pt>
    <dgm:pt modelId="{FC6F13AF-0766-4FD7-A38A-7993960EFE1D}" type="parTrans" cxnId="{B9AD11D5-71CE-4193-943E-A76D37AF6FB7}">
      <dgm:prSet/>
      <dgm:spPr/>
      <dgm:t>
        <a:bodyPr/>
        <a:lstStyle/>
        <a:p>
          <a:endParaRPr lang="zh-TW" altLang="en-US"/>
        </a:p>
      </dgm:t>
    </dgm:pt>
    <dgm:pt modelId="{6582E7D6-D25C-4663-85A6-E56DABD8E321}" type="sibTrans" cxnId="{B9AD11D5-71CE-4193-943E-A76D37AF6FB7}">
      <dgm:prSet/>
      <dgm:spPr/>
      <dgm:t>
        <a:bodyPr/>
        <a:lstStyle/>
        <a:p>
          <a:endParaRPr lang="zh-TW" altLang="en-US"/>
        </a:p>
      </dgm:t>
    </dgm:pt>
    <dgm:pt modelId="{696A7964-F1BC-465E-9888-CA4CDCB55556}" type="pres">
      <dgm:prSet presAssocID="{75CDE2BC-D13A-4E43-9C11-6684E903C4B9}" presName="Name0" presStyleCnt="0">
        <dgm:presLayoutVars>
          <dgm:chMax val="7"/>
          <dgm:chPref val="7"/>
          <dgm:dir/>
        </dgm:presLayoutVars>
      </dgm:prSet>
      <dgm:spPr/>
    </dgm:pt>
    <dgm:pt modelId="{26DC74CB-0606-4CF2-8469-DDDBDE0DFDD9}" type="pres">
      <dgm:prSet presAssocID="{75CDE2BC-D13A-4E43-9C11-6684E903C4B9}" presName="Name1" presStyleCnt="0"/>
      <dgm:spPr/>
    </dgm:pt>
    <dgm:pt modelId="{18E9FB10-3905-4FA4-B18D-49063D350B9B}" type="pres">
      <dgm:prSet presAssocID="{75CDE2BC-D13A-4E43-9C11-6684E903C4B9}" presName="cycle" presStyleCnt="0"/>
      <dgm:spPr/>
    </dgm:pt>
    <dgm:pt modelId="{882E7E3B-68F3-47D6-86A3-4C1A8C3B63FC}" type="pres">
      <dgm:prSet presAssocID="{75CDE2BC-D13A-4E43-9C11-6684E903C4B9}" presName="srcNode" presStyleLbl="node1" presStyleIdx="0" presStyleCnt="3"/>
      <dgm:spPr/>
    </dgm:pt>
    <dgm:pt modelId="{F5DCC04F-420D-4575-86C6-3557D52503F2}" type="pres">
      <dgm:prSet presAssocID="{75CDE2BC-D13A-4E43-9C11-6684E903C4B9}" presName="conn" presStyleLbl="parChTrans1D2" presStyleIdx="0" presStyleCnt="1"/>
      <dgm:spPr/>
    </dgm:pt>
    <dgm:pt modelId="{0E43DCA4-C5C2-434C-A67D-E380AFBDA73F}" type="pres">
      <dgm:prSet presAssocID="{75CDE2BC-D13A-4E43-9C11-6684E903C4B9}" presName="extraNode" presStyleLbl="node1" presStyleIdx="0" presStyleCnt="3"/>
      <dgm:spPr/>
    </dgm:pt>
    <dgm:pt modelId="{43A10E87-3CBB-477D-B668-BF9AF689A683}" type="pres">
      <dgm:prSet presAssocID="{75CDE2BC-D13A-4E43-9C11-6684E903C4B9}" presName="dstNode" presStyleLbl="node1" presStyleIdx="0" presStyleCnt="3"/>
      <dgm:spPr/>
    </dgm:pt>
    <dgm:pt modelId="{F1308FF8-AE31-45EC-8046-769E78DFEC30}" type="pres">
      <dgm:prSet presAssocID="{D1319AF3-F0A9-43E5-AEB1-00AFCDCABC1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69A60A-83DF-494E-8B50-D16ED72487AA}" type="pres">
      <dgm:prSet presAssocID="{D1319AF3-F0A9-43E5-AEB1-00AFCDCABC17}" presName="accent_1" presStyleCnt="0"/>
      <dgm:spPr/>
    </dgm:pt>
    <dgm:pt modelId="{FBE65FA8-1DA7-4993-A4F4-6DE255A4039D}" type="pres">
      <dgm:prSet presAssocID="{D1319AF3-F0A9-43E5-AEB1-00AFCDCABC17}" presName="accentRepeatNode" presStyleLbl="solidFgAcc1" presStyleIdx="0" presStyleCnt="3"/>
      <dgm:spPr/>
    </dgm:pt>
    <dgm:pt modelId="{71FFCA04-3C72-4CFE-BE57-A3903ABC0520}" type="pres">
      <dgm:prSet presAssocID="{84006CDF-2DA0-4564-B10C-093AD53F7A7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3CEFF2-A433-4E5B-8B79-E1530345FA7B}" type="pres">
      <dgm:prSet presAssocID="{84006CDF-2DA0-4564-B10C-093AD53F7A72}" presName="accent_2" presStyleCnt="0"/>
      <dgm:spPr/>
    </dgm:pt>
    <dgm:pt modelId="{C39EBBD9-16BC-4949-A5E0-BBDE8B8C1E55}" type="pres">
      <dgm:prSet presAssocID="{84006CDF-2DA0-4564-B10C-093AD53F7A72}" presName="accentRepeatNode" presStyleLbl="solidFgAcc1" presStyleIdx="1" presStyleCnt="3"/>
      <dgm:spPr/>
    </dgm:pt>
    <dgm:pt modelId="{44DC6F3C-CD21-4411-9B6E-6EA6D1001E97}" type="pres">
      <dgm:prSet presAssocID="{A01AF63A-D1AA-4634-837D-12703A96953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4058FB-5571-418E-A132-51C898802EBC}" type="pres">
      <dgm:prSet presAssocID="{A01AF63A-D1AA-4634-837D-12703A969538}" presName="accent_3" presStyleCnt="0"/>
      <dgm:spPr/>
    </dgm:pt>
    <dgm:pt modelId="{9784EBF7-A253-48DC-A47D-F7C53078C933}" type="pres">
      <dgm:prSet presAssocID="{A01AF63A-D1AA-4634-837D-12703A969538}" presName="accentRepeatNode" presStyleLbl="solidFgAcc1" presStyleIdx="2" presStyleCnt="3"/>
      <dgm:spPr/>
    </dgm:pt>
  </dgm:ptLst>
  <dgm:cxnLst>
    <dgm:cxn modelId="{0129DB46-5DB6-4DB1-8A9A-75D9D4D41246}" type="presOf" srcId="{75CDE2BC-D13A-4E43-9C11-6684E903C4B9}" destId="{696A7964-F1BC-465E-9888-CA4CDCB55556}" srcOrd="0" destOrd="0" presId="urn:microsoft.com/office/officeart/2008/layout/VerticalCurvedList"/>
    <dgm:cxn modelId="{1B712CF8-8B77-4E4D-BEFA-FE93F0F4D99A}" type="presOf" srcId="{84006CDF-2DA0-4564-B10C-093AD53F7A72}" destId="{71FFCA04-3C72-4CFE-BE57-A3903ABC0520}" srcOrd="0" destOrd="0" presId="urn:microsoft.com/office/officeart/2008/layout/VerticalCurvedList"/>
    <dgm:cxn modelId="{182FEE70-FCB6-42F9-ABE0-4415B0E2866F}" type="presOf" srcId="{D1319AF3-F0A9-43E5-AEB1-00AFCDCABC17}" destId="{F1308FF8-AE31-45EC-8046-769E78DFEC30}" srcOrd="0" destOrd="0" presId="urn:microsoft.com/office/officeart/2008/layout/VerticalCurvedList"/>
    <dgm:cxn modelId="{0F83F520-AEF5-4633-9601-01442DC920E0}" type="presOf" srcId="{A01AF63A-D1AA-4634-837D-12703A969538}" destId="{44DC6F3C-CD21-4411-9B6E-6EA6D1001E97}" srcOrd="0" destOrd="0" presId="urn:microsoft.com/office/officeart/2008/layout/VerticalCurvedList"/>
    <dgm:cxn modelId="{B9AD11D5-71CE-4193-943E-A76D37AF6FB7}" srcId="{75CDE2BC-D13A-4E43-9C11-6684E903C4B9}" destId="{A01AF63A-D1AA-4634-837D-12703A969538}" srcOrd="2" destOrd="0" parTransId="{FC6F13AF-0766-4FD7-A38A-7993960EFE1D}" sibTransId="{6582E7D6-D25C-4663-85A6-E56DABD8E321}"/>
    <dgm:cxn modelId="{654B4EB9-29E3-49D4-832A-744D06CAB271}" type="presOf" srcId="{7790510F-F5A4-4B94-82ED-09080CAF71D9}" destId="{F5DCC04F-420D-4575-86C6-3557D52503F2}" srcOrd="0" destOrd="0" presId="urn:microsoft.com/office/officeart/2008/layout/VerticalCurvedList"/>
    <dgm:cxn modelId="{27AF9E5F-6242-4C34-8157-FBB5882B2070}" srcId="{75CDE2BC-D13A-4E43-9C11-6684E903C4B9}" destId="{D1319AF3-F0A9-43E5-AEB1-00AFCDCABC17}" srcOrd="0" destOrd="0" parTransId="{DA84DCC4-E1D8-40EA-9A94-BC5E985D8BC1}" sibTransId="{7790510F-F5A4-4B94-82ED-09080CAF71D9}"/>
    <dgm:cxn modelId="{18BE65E8-86DB-4932-9C74-FE25E34FF50C}" srcId="{75CDE2BC-D13A-4E43-9C11-6684E903C4B9}" destId="{84006CDF-2DA0-4564-B10C-093AD53F7A72}" srcOrd="1" destOrd="0" parTransId="{9B715067-FF00-4609-80CD-5350E9B400AF}" sibTransId="{7897C5F8-D541-46B1-BE62-B3DE777C31B6}"/>
    <dgm:cxn modelId="{46024917-065D-4148-B82C-A429CFF807E8}" type="presParOf" srcId="{696A7964-F1BC-465E-9888-CA4CDCB55556}" destId="{26DC74CB-0606-4CF2-8469-DDDBDE0DFDD9}" srcOrd="0" destOrd="0" presId="urn:microsoft.com/office/officeart/2008/layout/VerticalCurvedList"/>
    <dgm:cxn modelId="{78FC8BB2-AFA4-471A-A3D6-1F68FBA942C7}" type="presParOf" srcId="{26DC74CB-0606-4CF2-8469-DDDBDE0DFDD9}" destId="{18E9FB10-3905-4FA4-B18D-49063D350B9B}" srcOrd="0" destOrd="0" presId="urn:microsoft.com/office/officeart/2008/layout/VerticalCurvedList"/>
    <dgm:cxn modelId="{786852D7-E46F-40A1-8891-EFD631C61729}" type="presParOf" srcId="{18E9FB10-3905-4FA4-B18D-49063D350B9B}" destId="{882E7E3B-68F3-47D6-86A3-4C1A8C3B63FC}" srcOrd="0" destOrd="0" presId="urn:microsoft.com/office/officeart/2008/layout/VerticalCurvedList"/>
    <dgm:cxn modelId="{7E147BF5-7468-4EA7-B34A-E7C7CD48908C}" type="presParOf" srcId="{18E9FB10-3905-4FA4-B18D-49063D350B9B}" destId="{F5DCC04F-420D-4575-86C6-3557D52503F2}" srcOrd="1" destOrd="0" presId="urn:microsoft.com/office/officeart/2008/layout/VerticalCurvedList"/>
    <dgm:cxn modelId="{6449EF06-61A6-4DDA-940A-BB0F01DF61F9}" type="presParOf" srcId="{18E9FB10-3905-4FA4-B18D-49063D350B9B}" destId="{0E43DCA4-C5C2-434C-A67D-E380AFBDA73F}" srcOrd="2" destOrd="0" presId="urn:microsoft.com/office/officeart/2008/layout/VerticalCurvedList"/>
    <dgm:cxn modelId="{3365D565-45BE-41A2-95A9-52ABB6AD46CA}" type="presParOf" srcId="{18E9FB10-3905-4FA4-B18D-49063D350B9B}" destId="{43A10E87-3CBB-477D-B668-BF9AF689A683}" srcOrd="3" destOrd="0" presId="urn:microsoft.com/office/officeart/2008/layout/VerticalCurvedList"/>
    <dgm:cxn modelId="{D0BFC2EF-637A-45CC-A355-50D834E411F8}" type="presParOf" srcId="{26DC74CB-0606-4CF2-8469-DDDBDE0DFDD9}" destId="{F1308FF8-AE31-45EC-8046-769E78DFEC30}" srcOrd="1" destOrd="0" presId="urn:microsoft.com/office/officeart/2008/layout/VerticalCurvedList"/>
    <dgm:cxn modelId="{70E64C8E-E96A-431E-AB00-A740DEB8F956}" type="presParOf" srcId="{26DC74CB-0606-4CF2-8469-DDDBDE0DFDD9}" destId="{E169A60A-83DF-494E-8B50-D16ED72487AA}" srcOrd="2" destOrd="0" presId="urn:microsoft.com/office/officeart/2008/layout/VerticalCurvedList"/>
    <dgm:cxn modelId="{5A60196A-9D8F-41B3-8802-D7AD6715D045}" type="presParOf" srcId="{E169A60A-83DF-494E-8B50-D16ED72487AA}" destId="{FBE65FA8-1DA7-4993-A4F4-6DE255A4039D}" srcOrd="0" destOrd="0" presId="urn:microsoft.com/office/officeart/2008/layout/VerticalCurvedList"/>
    <dgm:cxn modelId="{CC04290B-25B6-44DE-AF39-CE37BB63E03B}" type="presParOf" srcId="{26DC74CB-0606-4CF2-8469-DDDBDE0DFDD9}" destId="{71FFCA04-3C72-4CFE-BE57-A3903ABC0520}" srcOrd="3" destOrd="0" presId="urn:microsoft.com/office/officeart/2008/layout/VerticalCurvedList"/>
    <dgm:cxn modelId="{FE29C311-D40A-45F2-A63A-F0B3C765EE7D}" type="presParOf" srcId="{26DC74CB-0606-4CF2-8469-DDDBDE0DFDD9}" destId="{D63CEFF2-A433-4E5B-8B79-E1530345FA7B}" srcOrd="4" destOrd="0" presId="urn:microsoft.com/office/officeart/2008/layout/VerticalCurvedList"/>
    <dgm:cxn modelId="{97E5837E-992B-4AD4-A35B-47436960C235}" type="presParOf" srcId="{D63CEFF2-A433-4E5B-8B79-E1530345FA7B}" destId="{C39EBBD9-16BC-4949-A5E0-BBDE8B8C1E55}" srcOrd="0" destOrd="0" presId="urn:microsoft.com/office/officeart/2008/layout/VerticalCurvedList"/>
    <dgm:cxn modelId="{7777EB50-CDC3-46CE-AB0E-926D88E23925}" type="presParOf" srcId="{26DC74CB-0606-4CF2-8469-DDDBDE0DFDD9}" destId="{44DC6F3C-CD21-4411-9B6E-6EA6D1001E97}" srcOrd="5" destOrd="0" presId="urn:microsoft.com/office/officeart/2008/layout/VerticalCurvedList"/>
    <dgm:cxn modelId="{E21591AA-7C94-4A18-807B-4D8244F6A601}" type="presParOf" srcId="{26DC74CB-0606-4CF2-8469-DDDBDE0DFDD9}" destId="{894058FB-5571-418E-A132-51C898802EBC}" srcOrd="6" destOrd="0" presId="urn:microsoft.com/office/officeart/2008/layout/VerticalCurvedList"/>
    <dgm:cxn modelId="{B4736282-274D-4D51-84DD-38B8D1D49444}" type="presParOf" srcId="{894058FB-5571-418E-A132-51C898802EBC}" destId="{9784EBF7-A253-48DC-A47D-F7C53078C9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BA76C0-7762-4CFE-8E8C-FCB9FAFF30DE}" type="doc">
      <dgm:prSet loTypeId="urn:microsoft.com/office/officeart/2005/8/layout/radial5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59BFED7-F2D2-4C30-84F3-0E32DA50E023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專業</a:t>
          </a:r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課程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0E37ABEE-06DC-4C50-B78E-A1BB656F9EF6}" type="parTrans" cxnId="{54A85BEB-6443-4ED6-B6F8-C7B5831E347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E3C3AE4-E43F-41EC-B618-5AA50344112F}" type="sibTrans" cxnId="{54A85BEB-6443-4ED6-B6F8-C7B5831E347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214D130-CB49-4F36-901F-77F3F1A375E6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國貿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5E722566-8432-46CD-B470-04EBD708176C}" type="parTrans" cxnId="{C22E4178-47A8-4302-8EBC-D8E99C81FFA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EDF0B12-AA2F-4E81-8511-60F423AF959E}" type="sibTrans" cxnId="{C22E4178-47A8-4302-8EBC-D8E99C81FFA4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0E72AE3-57F7-43D7-A3D2-49110A1EB5EF}">
      <dgm:prSet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保險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4CD20B53-EA80-48CA-8C8B-7AE7CB7AEEF4}" type="parTrans" cxnId="{C9B1F720-37E4-4C7F-9FE6-5AB41CD03CA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B3775C7-0EBB-4A9E-9205-F7808E771B44}" type="sibTrans" cxnId="{C9B1F720-37E4-4C7F-9FE6-5AB41CD03CA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DE3FA5D-5504-4743-8482-BCE1149A8437}">
      <dgm:prSet phldrT="[文字]"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會計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E69D65C7-1E2D-42EB-8737-024931DD9799}" type="parTrans" cxnId="{ABFD2FDF-D528-4E82-AA50-6B30E0921B3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59CBF43-DD6C-4A20-B946-0592E3292B19}" type="sibTrans" cxnId="{ABFD2FDF-D528-4E82-AA50-6B30E0921B3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12A9039-6584-4BED-B7D8-F2C14B29B847}">
      <dgm:prSet phldrT="[文字]"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行銷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1FC9DC3C-A987-47C5-ADDA-BCA1DC3C84A5}" type="parTrans" cxnId="{7910706F-DFFE-4487-BC23-EFA07269A35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80CB4B4-E17B-4045-9E12-EFB3E9A04670}" type="sibTrans" cxnId="{7910706F-DFFE-4487-BC23-EFA07269A35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F8C137F-B7E9-42E2-8C0D-580DFACEA2F6}">
      <dgm:prSet phldrT="[文字]"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金融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C94488D9-D885-4937-A53C-0D99B20203E7}" type="parTrans" cxnId="{F60986E5-0443-4C25-94F9-C3B11D8E710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137BF81-AF0A-4305-8B22-A4221CD56348}" type="sibTrans" cxnId="{F60986E5-0443-4C25-94F9-C3B11D8E710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F2B702B-EA43-49B2-A0C9-6E90F1409D69}">
      <dgm:prSet phldrT="[文字]"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管理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C5318B14-7DC9-4CEB-B48B-9970261A7232}" type="parTrans" cxnId="{24E90572-8DCD-4602-81EE-964851ACA55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37EE6FC-56EC-4E3B-85FC-C32C2678FB0E}" type="sibTrans" cxnId="{24E90572-8DCD-4602-81EE-964851ACA55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00A0ACC-6C6F-42AC-8700-0C8C78D83238}">
      <dgm:prSet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電腦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95D6B129-A3D2-402C-8007-FA89213F2AA6}" type="parTrans" cxnId="{0975F064-66D9-4665-8252-2BC00E2A721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E3492E7-0910-47C8-BD27-EC7E71093E9F}" type="sibTrans" cxnId="{0975F064-66D9-4665-8252-2BC00E2A7218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75587B8-7F36-4EE8-B1AE-0525A6D97C0C}">
      <dgm:prSet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法律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0CDFC56C-3F8B-4315-A28F-3A41371C61AD}" type="parTrans" cxnId="{B61BE84C-4CFB-4DC3-913D-BE51B43B00F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20460DA-6BAB-456A-8992-3545EE307775}" type="sibTrans" cxnId="{B61BE84C-4CFB-4DC3-913D-BE51B43B00FD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1C92081-0A43-40DF-9680-86E7CDF5D462}">
      <dgm:prSet/>
      <dgm:spPr/>
      <dgm:t>
        <a:bodyPr/>
        <a:lstStyle/>
        <a:p>
          <a:r>
            <a:rPr lang="zh-TW" altLang="en-US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禮儀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1A8EA91-5887-421D-9516-55DC57766742}" type="parTrans" cxnId="{86887BC9-F161-4077-97F1-60257919E9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AA8E6CF-EB22-48D9-B411-588D81D7B7E2}" type="sibTrans" cxnId="{86887BC9-F161-4077-97F1-60257919E989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F0ADED4-7ECA-4BF8-9376-0446ABC84D79}">
      <dgm:prSet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日文</a:t>
          </a:r>
          <a:endParaRPr lang="zh-TW" alt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BCEC5D73-B351-42F3-9FDD-24F9B67D7110}" type="parTrans" cxnId="{76FD8732-B288-4026-A2E6-F552F915DAB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2575B7F-A32E-436A-B88D-863FF26CCA85}" type="sibTrans" cxnId="{76FD8732-B288-4026-A2E6-F552F915DAB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F4FD418-1E0E-4F91-861A-69CE57A426F7}" type="pres">
      <dgm:prSet presAssocID="{75BA76C0-7762-4CFE-8E8C-FCB9FAFF30D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A417C59-B864-4C1D-AE50-61C965E9364B}" type="pres">
      <dgm:prSet presAssocID="{759BFED7-F2D2-4C30-84F3-0E32DA50E02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5DB7A93-EC8F-4B8B-BC9E-E83A4166DD1D}" type="pres">
      <dgm:prSet presAssocID="{5E722566-8432-46CD-B470-04EBD708176C}" presName="parTrans" presStyleLbl="sibTrans2D1" presStyleIdx="0" presStyleCnt="10"/>
      <dgm:spPr/>
      <dgm:t>
        <a:bodyPr/>
        <a:lstStyle/>
        <a:p>
          <a:endParaRPr lang="zh-TW" altLang="en-US"/>
        </a:p>
      </dgm:t>
    </dgm:pt>
    <dgm:pt modelId="{61C94FC3-68E9-4E94-8789-F4B4A8E558DE}" type="pres">
      <dgm:prSet presAssocID="{5E722566-8432-46CD-B470-04EBD708176C}" presName="connectorText" presStyleLbl="sibTrans2D1" presStyleIdx="0" presStyleCnt="10"/>
      <dgm:spPr/>
      <dgm:t>
        <a:bodyPr/>
        <a:lstStyle/>
        <a:p>
          <a:endParaRPr lang="zh-TW" altLang="en-US"/>
        </a:p>
      </dgm:t>
    </dgm:pt>
    <dgm:pt modelId="{6AFE503A-CEE8-4C45-8566-37CEF8A48A55}" type="pres">
      <dgm:prSet presAssocID="{8214D130-CB49-4F36-901F-77F3F1A375E6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EF67C3-D306-4314-85A8-123E194D6DFD}" type="pres">
      <dgm:prSet presAssocID="{E69D65C7-1E2D-42EB-8737-024931DD9799}" presName="parTrans" presStyleLbl="sibTrans2D1" presStyleIdx="1" presStyleCnt="10"/>
      <dgm:spPr/>
      <dgm:t>
        <a:bodyPr/>
        <a:lstStyle/>
        <a:p>
          <a:endParaRPr lang="zh-TW" altLang="en-US"/>
        </a:p>
      </dgm:t>
    </dgm:pt>
    <dgm:pt modelId="{9EE84823-346B-4168-8476-18551472F136}" type="pres">
      <dgm:prSet presAssocID="{E69D65C7-1E2D-42EB-8737-024931DD9799}" presName="connectorText" presStyleLbl="sibTrans2D1" presStyleIdx="1" presStyleCnt="10"/>
      <dgm:spPr/>
      <dgm:t>
        <a:bodyPr/>
        <a:lstStyle/>
        <a:p>
          <a:endParaRPr lang="zh-TW" altLang="en-US"/>
        </a:p>
      </dgm:t>
    </dgm:pt>
    <dgm:pt modelId="{2902FB8A-7D12-4FF0-BFC8-CF1D67E64351}" type="pres">
      <dgm:prSet presAssocID="{4DE3FA5D-5504-4743-8482-BCE1149A843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AF7798-0F8A-49B3-B07B-C9366226B4D6}" type="pres">
      <dgm:prSet presAssocID="{1FC9DC3C-A987-47C5-ADDA-BCA1DC3C84A5}" presName="parTrans" presStyleLbl="sibTrans2D1" presStyleIdx="2" presStyleCnt="10"/>
      <dgm:spPr/>
      <dgm:t>
        <a:bodyPr/>
        <a:lstStyle/>
        <a:p>
          <a:endParaRPr lang="zh-TW" altLang="en-US"/>
        </a:p>
      </dgm:t>
    </dgm:pt>
    <dgm:pt modelId="{B9D0B88B-4332-44D9-A920-2CB15545EB93}" type="pres">
      <dgm:prSet presAssocID="{1FC9DC3C-A987-47C5-ADDA-BCA1DC3C84A5}" presName="connectorText" presStyleLbl="sibTrans2D1" presStyleIdx="2" presStyleCnt="10"/>
      <dgm:spPr/>
      <dgm:t>
        <a:bodyPr/>
        <a:lstStyle/>
        <a:p>
          <a:endParaRPr lang="zh-TW" altLang="en-US"/>
        </a:p>
      </dgm:t>
    </dgm:pt>
    <dgm:pt modelId="{0975241C-C094-4DAC-B4D2-1F687D3D8B52}" type="pres">
      <dgm:prSet presAssocID="{912A9039-6584-4BED-B7D8-F2C14B29B847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60BCD4-8781-41C8-8083-9990D1D29F62}" type="pres">
      <dgm:prSet presAssocID="{C94488D9-D885-4937-A53C-0D99B20203E7}" presName="parTrans" presStyleLbl="sibTrans2D1" presStyleIdx="3" presStyleCnt="10"/>
      <dgm:spPr/>
      <dgm:t>
        <a:bodyPr/>
        <a:lstStyle/>
        <a:p>
          <a:endParaRPr lang="zh-TW" altLang="en-US"/>
        </a:p>
      </dgm:t>
    </dgm:pt>
    <dgm:pt modelId="{DF858CD0-942E-44AD-91E6-1F2937A565C3}" type="pres">
      <dgm:prSet presAssocID="{C94488D9-D885-4937-A53C-0D99B20203E7}" presName="connectorText" presStyleLbl="sibTrans2D1" presStyleIdx="3" presStyleCnt="10"/>
      <dgm:spPr/>
      <dgm:t>
        <a:bodyPr/>
        <a:lstStyle/>
        <a:p>
          <a:endParaRPr lang="zh-TW" altLang="en-US"/>
        </a:p>
      </dgm:t>
    </dgm:pt>
    <dgm:pt modelId="{1BFE1364-20FB-490E-9411-C6CE273089C0}" type="pres">
      <dgm:prSet presAssocID="{8F8C137F-B7E9-42E2-8C0D-580DFACEA2F6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5B1A7-64BF-46AC-BA95-5B78CDBC1E73}" type="pres">
      <dgm:prSet presAssocID="{C5318B14-7DC9-4CEB-B48B-9970261A7232}" presName="parTrans" presStyleLbl="sibTrans2D1" presStyleIdx="4" presStyleCnt="10"/>
      <dgm:spPr/>
      <dgm:t>
        <a:bodyPr/>
        <a:lstStyle/>
        <a:p>
          <a:endParaRPr lang="zh-TW" altLang="en-US"/>
        </a:p>
      </dgm:t>
    </dgm:pt>
    <dgm:pt modelId="{83DB7A11-610F-4056-B548-D8603032A6F2}" type="pres">
      <dgm:prSet presAssocID="{C5318B14-7DC9-4CEB-B48B-9970261A7232}" presName="connectorText" presStyleLbl="sibTrans2D1" presStyleIdx="4" presStyleCnt="10"/>
      <dgm:spPr/>
      <dgm:t>
        <a:bodyPr/>
        <a:lstStyle/>
        <a:p>
          <a:endParaRPr lang="zh-TW" altLang="en-US"/>
        </a:p>
      </dgm:t>
    </dgm:pt>
    <dgm:pt modelId="{FEA67433-6B93-4351-A0CD-34E2A9447905}" type="pres">
      <dgm:prSet presAssocID="{BF2B702B-EA43-49B2-A0C9-6E90F1409D69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200782-6B74-48BF-A38B-02F957412546}" type="pres">
      <dgm:prSet presAssocID="{4CD20B53-EA80-48CA-8C8B-7AE7CB7AEEF4}" presName="parTrans" presStyleLbl="sibTrans2D1" presStyleIdx="5" presStyleCnt="10"/>
      <dgm:spPr/>
      <dgm:t>
        <a:bodyPr/>
        <a:lstStyle/>
        <a:p>
          <a:endParaRPr lang="zh-TW" altLang="en-US"/>
        </a:p>
      </dgm:t>
    </dgm:pt>
    <dgm:pt modelId="{66C3010C-F8F1-4479-A73D-E8381432738F}" type="pres">
      <dgm:prSet presAssocID="{4CD20B53-EA80-48CA-8C8B-7AE7CB7AEEF4}" presName="connectorText" presStyleLbl="sibTrans2D1" presStyleIdx="5" presStyleCnt="10"/>
      <dgm:spPr/>
      <dgm:t>
        <a:bodyPr/>
        <a:lstStyle/>
        <a:p>
          <a:endParaRPr lang="zh-TW" altLang="en-US"/>
        </a:p>
      </dgm:t>
    </dgm:pt>
    <dgm:pt modelId="{F3DA9891-2EA1-4EC7-AB16-8049F06796EB}" type="pres">
      <dgm:prSet presAssocID="{20E72AE3-57F7-43D7-A3D2-49110A1EB5EF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B3DA40-1EC3-4C30-B9ED-D46E2D4B715B}" type="pres">
      <dgm:prSet presAssocID="{95D6B129-A3D2-402C-8007-FA89213F2AA6}" presName="parTrans" presStyleLbl="sibTrans2D1" presStyleIdx="6" presStyleCnt="10"/>
      <dgm:spPr/>
      <dgm:t>
        <a:bodyPr/>
        <a:lstStyle/>
        <a:p>
          <a:endParaRPr lang="zh-TW" altLang="en-US"/>
        </a:p>
      </dgm:t>
    </dgm:pt>
    <dgm:pt modelId="{E7F867C2-5747-4E49-A149-FE2B8D6EE404}" type="pres">
      <dgm:prSet presAssocID="{95D6B129-A3D2-402C-8007-FA89213F2AA6}" presName="connectorText" presStyleLbl="sibTrans2D1" presStyleIdx="6" presStyleCnt="10"/>
      <dgm:spPr/>
      <dgm:t>
        <a:bodyPr/>
        <a:lstStyle/>
        <a:p>
          <a:endParaRPr lang="zh-TW" altLang="en-US"/>
        </a:p>
      </dgm:t>
    </dgm:pt>
    <dgm:pt modelId="{EB72A4F9-EC42-4F27-A0FC-20B9430E6E32}" type="pres">
      <dgm:prSet presAssocID="{A00A0ACC-6C6F-42AC-8700-0C8C78D83238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5607E6-6FFF-42E2-9970-4D298C5AE88E}" type="pres">
      <dgm:prSet presAssocID="{0CDFC56C-3F8B-4315-A28F-3A41371C61AD}" presName="parTrans" presStyleLbl="sibTrans2D1" presStyleIdx="7" presStyleCnt="10"/>
      <dgm:spPr/>
      <dgm:t>
        <a:bodyPr/>
        <a:lstStyle/>
        <a:p>
          <a:endParaRPr lang="zh-TW" altLang="en-US"/>
        </a:p>
      </dgm:t>
    </dgm:pt>
    <dgm:pt modelId="{B5C8A7A3-D690-4D72-ABCB-6A4D8A062DC9}" type="pres">
      <dgm:prSet presAssocID="{0CDFC56C-3F8B-4315-A28F-3A41371C61AD}" presName="connectorText" presStyleLbl="sibTrans2D1" presStyleIdx="7" presStyleCnt="10"/>
      <dgm:spPr/>
      <dgm:t>
        <a:bodyPr/>
        <a:lstStyle/>
        <a:p>
          <a:endParaRPr lang="zh-TW" altLang="en-US"/>
        </a:p>
      </dgm:t>
    </dgm:pt>
    <dgm:pt modelId="{93736A4E-BF71-43CE-A04E-BF671762E27E}" type="pres">
      <dgm:prSet presAssocID="{575587B8-7F36-4EE8-B1AE-0525A6D97C0C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D21121-3EB3-43B2-86EB-20982070498A}" type="pres">
      <dgm:prSet presAssocID="{21A8EA91-5887-421D-9516-55DC57766742}" presName="parTrans" presStyleLbl="sibTrans2D1" presStyleIdx="8" presStyleCnt="10"/>
      <dgm:spPr/>
      <dgm:t>
        <a:bodyPr/>
        <a:lstStyle/>
        <a:p>
          <a:endParaRPr lang="zh-TW" altLang="en-US"/>
        </a:p>
      </dgm:t>
    </dgm:pt>
    <dgm:pt modelId="{C75C4EA7-B450-4EE2-9583-8914EEFF1D8C}" type="pres">
      <dgm:prSet presAssocID="{21A8EA91-5887-421D-9516-55DC57766742}" presName="connectorText" presStyleLbl="sibTrans2D1" presStyleIdx="8" presStyleCnt="10"/>
      <dgm:spPr/>
      <dgm:t>
        <a:bodyPr/>
        <a:lstStyle/>
        <a:p>
          <a:endParaRPr lang="zh-TW" altLang="en-US"/>
        </a:p>
      </dgm:t>
    </dgm:pt>
    <dgm:pt modelId="{F80BCC5D-F29F-48B9-84BB-BF180FD871A9}" type="pres">
      <dgm:prSet presAssocID="{11C92081-0A43-40DF-9680-86E7CDF5D462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9C242C-A536-4CE4-BB07-CFE1246394CB}" type="pres">
      <dgm:prSet presAssocID="{BCEC5D73-B351-42F3-9FDD-24F9B67D7110}" presName="parTrans" presStyleLbl="sibTrans2D1" presStyleIdx="9" presStyleCnt="10"/>
      <dgm:spPr/>
      <dgm:t>
        <a:bodyPr/>
        <a:lstStyle/>
        <a:p>
          <a:endParaRPr lang="zh-TW" altLang="en-US"/>
        </a:p>
      </dgm:t>
    </dgm:pt>
    <dgm:pt modelId="{66E98F3E-7BFB-4443-ACC5-B64768006166}" type="pres">
      <dgm:prSet presAssocID="{BCEC5D73-B351-42F3-9FDD-24F9B67D7110}" presName="connectorText" presStyleLbl="sibTrans2D1" presStyleIdx="9" presStyleCnt="10"/>
      <dgm:spPr/>
      <dgm:t>
        <a:bodyPr/>
        <a:lstStyle/>
        <a:p>
          <a:endParaRPr lang="zh-TW" altLang="en-US"/>
        </a:p>
      </dgm:t>
    </dgm:pt>
    <dgm:pt modelId="{135860AB-0BCA-4F82-AF0A-2A6EFEEB2D87}" type="pres">
      <dgm:prSet presAssocID="{4F0ADED4-7ECA-4BF8-9376-0446ABC84D79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F9C1B7C-44E0-46B3-8943-2E65DE9BD695}" type="presOf" srcId="{4CD20B53-EA80-48CA-8C8B-7AE7CB7AEEF4}" destId="{66C3010C-F8F1-4479-A73D-E8381432738F}" srcOrd="1" destOrd="0" presId="urn:microsoft.com/office/officeart/2005/8/layout/radial5"/>
    <dgm:cxn modelId="{E04EC260-C39E-4A38-93B1-709366AA0C8C}" type="presOf" srcId="{1FC9DC3C-A987-47C5-ADDA-BCA1DC3C84A5}" destId="{B9D0B88B-4332-44D9-A920-2CB15545EB93}" srcOrd="1" destOrd="0" presId="urn:microsoft.com/office/officeart/2005/8/layout/radial5"/>
    <dgm:cxn modelId="{24E90572-8DCD-4602-81EE-964851ACA553}" srcId="{759BFED7-F2D2-4C30-84F3-0E32DA50E023}" destId="{BF2B702B-EA43-49B2-A0C9-6E90F1409D69}" srcOrd="4" destOrd="0" parTransId="{C5318B14-7DC9-4CEB-B48B-9970261A7232}" sibTransId="{237EE6FC-56EC-4E3B-85FC-C32C2678FB0E}"/>
    <dgm:cxn modelId="{54A85BEB-6443-4ED6-B6F8-C7B5831E3479}" srcId="{75BA76C0-7762-4CFE-8E8C-FCB9FAFF30DE}" destId="{759BFED7-F2D2-4C30-84F3-0E32DA50E023}" srcOrd="0" destOrd="0" parTransId="{0E37ABEE-06DC-4C50-B78E-A1BB656F9EF6}" sibTransId="{8E3C3AE4-E43F-41EC-B618-5AA50344112F}"/>
    <dgm:cxn modelId="{9DBC0DDE-43EE-4A36-8BE9-4696D5902D7E}" type="presOf" srcId="{BCEC5D73-B351-42F3-9FDD-24F9B67D7110}" destId="{4D9C242C-A536-4CE4-BB07-CFE1246394CB}" srcOrd="0" destOrd="0" presId="urn:microsoft.com/office/officeart/2005/8/layout/radial5"/>
    <dgm:cxn modelId="{23E3B7A8-ABBC-4331-8A10-0A8CA19E8096}" type="presOf" srcId="{11C92081-0A43-40DF-9680-86E7CDF5D462}" destId="{F80BCC5D-F29F-48B9-84BB-BF180FD871A9}" srcOrd="0" destOrd="0" presId="urn:microsoft.com/office/officeart/2005/8/layout/radial5"/>
    <dgm:cxn modelId="{51AE2336-D11C-4D27-B4E0-3A759AB32A75}" type="presOf" srcId="{BCEC5D73-B351-42F3-9FDD-24F9B67D7110}" destId="{66E98F3E-7BFB-4443-ACC5-B64768006166}" srcOrd="1" destOrd="0" presId="urn:microsoft.com/office/officeart/2005/8/layout/radial5"/>
    <dgm:cxn modelId="{128E454B-B6C0-4601-8FC7-83D6F3C3C8ED}" type="presOf" srcId="{0CDFC56C-3F8B-4315-A28F-3A41371C61AD}" destId="{B5C8A7A3-D690-4D72-ABCB-6A4D8A062DC9}" srcOrd="1" destOrd="0" presId="urn:microsoft.com/office/officeart/2005/8/layout/radial5"/>
    <dgm:cxn modelId="{2C909978-3864-4642-981E-05324FD39B39}" type="presOf" srcId="{E69D65C7-1E2D-42EB-8737-024931DD9799}" destId="{9EE84823-346B-4168-8476-18551472F136}" srcOrd="1" destOrd="0" presId="urn:microsoft.com/office/officeart/2005/8/layout/radial5"/>
    <dgm:cxn modelId="{6F93DC59-2B2D-4E37-91E1-A6145F73A983}" type="presOf" srcId="{759BFED7-F2D2-4C30-84F3-0E32DA50E023}" destId="{CA417C59-B864-4C1D-AE50-61C965E9364B}" srcOrd="0" destOrd="0" presId="urn:microsoft.com/office/officeart/2005/8/layout/radial5"/>
    <dgm:cxn modelId="{F60986E5-0443-4C25-94F9-C3B11D8E710D}" srcId="{759BFED7-F2D2-4C30-84F3-0E32DA50E023}" destId="{8F8C137F-B7E9-42E2-8C0D-580DFACEA2F6}" srcOrd="3" destOrd="0" parTransId="{C94488D9-D885-4937-A53C-0D99B20203E7}" sibTransId="{E137BF81-AF0A-4305-8B22-A4221CD56348}"/>
    <dgm:cxn modelId="{7C591416-DD02-4292-A0DC-1C559B36DADF}" type="presOf" srcId="{21A8EA91-5887-421D-9516-55DC57766742}" destId="{C75C4EA7-B450-4EE2-9583-8914EEFF1D8C}" srcOrd="1" destOrd="0" presId="urn:microsoft.com/office/officeart/2005/8/layout/radial5"/>
    <dgm:cxn modelId="{2E1529E3-FF48-4A7A-A81F-5FA2D0218D49}" type="presOf" srcId="{4DE3FA5D-5504-4743-8482-BCE1149A8437}" destId="{2902FB8A-7D12-4FF0-BFC8-CF1D67E64351}" srcOrd="0" destOrd="0" presId="urn:microsoft.com/office/officeart/2005/8/layout/radial5"/>
    <dgm:cxn modelId="{43A3EB24-D8A9-4211-A671-440B75DA9FE6}" type="presOf" srcId="{21A8EA91-5887-421D-9516-55DC57766742}" destId="{D4D21121-3EB3-43B2-86EB-20982070498A}" srcOrd="0" destOrd="0" presId="urn:microsoft.com/office/officeart/2005/8/layout/radial5"/>
    <dgm:cxn modelId="{86887BC9-F161-4077-97F1-60257919E989}" srcId="{759BFED7-F2D2-4C30-84F3-0E32DA50E023}" destId="{11C92081-0A43-40DF-9680-86E7CDF5D462}" srcOrd="8" destOrd="0" parTransId="{21A8EA91-5887-421D-9516-55DC57766742}" sibTransId="{1AA8E6CF-EB22-48D9-B411-588D81D7B7E2}"/>
    <dgm:cxn modelId="{1B1AC9BE-EE8B-4A73-9253-0608A2A01B9C}" type="presOf" srcId="{BF2B702B-EA43-49B2-A0C9-6E90F1409D69}" destId="{FEA67433-6B93-4351-A0CD-34E2A9447905}" srcOrd="0" destOrd="0" presId="urn:microsoft.com/office/officeart/2005/8/layout/radial5"/>
    <dgm:cxn modelId="{F5ED6C78-6E51-4D23-9B0F-248155418697}" type="presOf" srcId="{1FC9DC3C-A987-47C5-ADDA-BCA1DC3C84A5}" destId="{D9AF7798-0F8A-49B3-B07B-C9366226B4D6}" srcOrd="0" destOrd="0" presId="urn:microsoft.com/office/officeart/2005/8/layout/radial5"/>
    <dgm:cxn modelId="{4A8758C8-36AC-4D8A-A927-D7E6A15D6D7E}" type="presOf" srcId="{95D6B129-A3D2-402C-8007-FA89213F2AA6}" destId="{89B3DA40-1EC3-4C30-B9ED-D46E2D4B715B}" srcOrd="0" destOrd="0" presId="urn:microsoft.com/office/officeart/2005/8/layout/radial5"/>
    <dgm:cxn modelId="{0DAB463A-EA6B-4796-91D9-4CCF474EED54}" type="presOf" srcId="{4CD20B53-EA80-48CA-8C8B-7AE7CB7AEEF4}" destId="{91200782-6B74-48BF-A38B-02F957412546}" srcOrd="0" destOrd="0" presId="urn:microsoft.com/office/officeart/2005/8/layout/radial5"/>
    <dgm:cxn modelId="{39912B4C-B5D7-4CD6-A303-2E2D0735AA8E}" type="presOf" srcId="{75BA76C0-7762-4CFE-8E8C-FCB9FAFF30DE}" destId="{0F4FD418-1E0E-4F91-861A-69CE57A426F7}" srcOrd="0" destOrd="0" presId="urn:microsoft.com/office/officeart/2005/8/layout/radial5"/>
    <dgm:cxn modelId="{622070B5-D88D-4D72-BA00-E75B11A882BF}" type="presOf" srcId="{E69D65C7-1E2D-42EB-8737-024931DD9799}" destId="{4BEF67C3-D306-4314-85A8-123E194D6DFD}" srcOrd="0" destOrd="0" presId="urn:microsoft.com/office/officeart/2005/8/layout/radial5"/>
    <dgm:cxn modelId="{CBE6CA68-C2C6-4A9D-802F-39C8D97A5EC2}" type="presOf" srcId="{0CDFC56C-3F8B-4315-A28F-3A41371C61AD}" destId="{875607E6-6FFF-42E2-9970-4D298C5AE88E}" srcOrd="0" destOrd="0" presId="urn:microsoft.com/office/officeart/2005/8/layout/radial5"/>
    <dgm:cxn modelId="{9FC6A00C-35B2-401A-A64B-D5FE80A23F56}" type="presOf" srcId="{A00A0ACC-6C6F-42AC-8700-0C8C78D83238}" destId="{EB72A4F9-EC42-4F27-A0FC-20B9430E6E32}" srcOrd="0" destOrd="0" presId="urn:microsoft.com/office/officeart/2005/8/layout/radial5"/>
    <dgm:cxn modelId="{7910706F-DFFE-4487-BC23-EFA07269A35B}" srcId="{759BFED7-F2D2-4C30-84F3-0E32DA50E023}" destId="{912A9039-6584-4BED-B7D8-F2C14B29B847}" srcOrd="2" destOrd="0" parTransId="{1FC9DC3C-A987-47C5-ADDA-BCA1DC3C84A5}" sibTransId="{C80CB4B4-E17B-4045-9E12-EFB3E9A04670}"/>
    <dgm:cxn modelId="{C761459F-FD86-4BA7-ABE8-662B4F51D36A}" type="presOf" srcId="{C94488D9-D885-4937-A53C-0D99B20203E7}" destId="{7E60BCD4-8781-41C8-8083-9990D1D29F62}" srcOrd="0" destOrd="0" presId="urn:microsoft.com/office/officeart/2005/8/layout/radial5"/>
    <dgm:cxn modelId="{BB49DB19-CB9A-4606-B779-6C154657D3B2}" type="presOf" srcId="{C5318B14-7DC9-4CEB-B48B-9970261A7232}" destId="{83DB7A11-610F-4056-B548-D8603032A6F2}" srcOrd="1" destOrd="0" presId="urn:microsoft.com/office/officeart/2005/8/layout/radial5"/>
    <dgm:cxn modelId="{72C0E09F-2B93-4565-BF30-FA5931A95854}" type="presOf" srcId="{5E722566-8432-46CD-B470-04EBD708176C}" destId="{61C94FC3-68E9-4E94-8789-F4B4A8E558DE}" srcOrd="1" destOrd="0" presId="urn:microsoft.com/office/officeart/2005/8/layout/radial5"/>
    <dgm:cxn modelId="{DD949F9B-9B3B-4D96-9C95-31C9D824F832}" type="presOf" srcId="{8214D130-CB49-4F36-901F-77F3F1A375E6}" destId="{6AFE503A-CEE8-4C45-8566-37CEF8A48A55}" srcOrd="0" destOrd="0" presId="urn:microsoft.com/office/officeart/2005/8/layout/radial5"/>
    <dgm:cxn modelId="{033A8570-D500-4BF3-844E-2450EF70482B}" type="presOf" srcId="{C5318B14-7DC9-4CEB-B48B-9970261A7232}" destId="{FBD5B1A7-64BF-46AC-BA95-5B78CDBC1E73}" srcOrd="0" destOrd="0" presId="urn:microsoft.com/office/officeart/2005/8/layout/radial5"/>
    <dgm:cxn modelId="{DC763B4B-6C6F-4133-82B2-CCD5B96F6039}" type="presOf" srcId="{20E72AE3-57F7-43D7-A3D2-49110A1EB5EF}" destId="{F3DA9891-2EA1-4EC7-AB16-8049F06796EB}" srcOrd="0" destOrd="0" presId="urn:microsoft.com/office/officeart/2005/8/layout/radial5"/>
    <dgm:cxn modelId="{F867C235-79B9-49D6-8E70-60219BA88934}" type="presOf" srcId="{8F8C137F-B7E9-42E2-8C0D-580DFACEA2F6}" destId="{1BFE1364-20FB-490E-9411-C6CE273089C0}" srcOrd="0" destOrd="0" presId="urn:microsoft.com/office/officeart/2005/8/layout/radial5"/>
    <dgm:cxn modelId="{C4930BFA-509D-4AFC-A0A7-60254DB680F4}" type="presOf" srcId="{4F0ADED4-7ECA-4BF8-9376-0446ABC84D79}" destId="{135860AB-0BCA-4F82-AF0A-2A6EFEEB2D87}" srcOrd="0" destOrd="0" presId="urn:microsoft.com/office/officeart/2005/8/layout/radial5"/>
    <dgm:cxn modelId="{0975F064-66D9-4665-8252-2BC00E2A7218}" srcId="{759BFED7-F2D2-4C30-84F3-0E32DA50E023}" destId="{A00A0ACC-6C6F-42AC-8700-0C8C78D83238}" srcOrd="6" destOrd="0" parTransId="{95D6B129-A3D2-402C-8007-FA89213F2AA6}" sibTransId="{2E3492E7-0910-47C8-BD27-EC7E71093E9F}"/>
    <dgm:cxn modelId="{4BC4837F-329D-41FF-8205-CC87B5DC5261}" type="presOf" srcId="{C94488D9-D885-4937-A53C-0D99B20203E7}" destId="{DF858CD0-942E-44AD-91E6-1F2937A565C3}" srcOrd="1" destOrd="0" presId="urn:microsoft.com/office/officeart/2005/8/layout/radial5"/>
    <dgm:cxn modelId="{B61BE84C-4CFB-4DC3-913D-BE51B43B00FD}" srcId="{759BFED7-F2D2-4C30-84F3-0E32DA50E023}" destId="{575587B8-7F36-4EE8-B1AE-0525A6D97C0C}" srcOrd="7" destOrd="0" parTransId="{0CDFC56C-3F8B-4315-A28F-3A41371C61AD}" sibTransId="{C20460DA-6BAB-456A-8992-3545EE307775}"/>
    <dgm:cxn modelId="{C22E4178-47A8-4302-8EBC-D8E99C81FFA4}" srcId="{759BFED7-F2D2-4C30-84F3-0E32DA50E023}" destId="{8214D130-CB49-4F36-901F-77F3F1A375E6}" srcOrd="0" destOrd="0" parTransId="{5E722566-8432-46CD-B470-04EBD708176C}" sibTransId="{4EDF0B12-AA2F-4E81-8511-60F423AF959E}"/>
    <dgm:cxn modelId="{ABFD2FDF-D528-4E82-AA50-6B30E0921B3B}" srcId="{759BFED7-F2D2-4C30-84F3-0E32DA50E023}" destId="{4DE3FA5D-5504-4743-8482-BCE1149A8437}" srcOrd="1" destOrd="0" parTransId="{E69D65C7-1E2D-42EB-8737-024931DD9799}" sibTransId="{B59CBF43-DD6C-4A20-B946-0592E3292B19}"/>
    <dgm:cxn modelId="{F30F0B1F-D922-4E2B-8871-91119902685E}" type="presOf" srcId="{95D6B129-A3D2-402C-8007-FA89213F2AA6}" destId="{E7F867C2-5747-4E49-A149-FE2B8D6EE404}" srcOrd="1" destOrd="0" presId="urn:microsoft.com/office/officeart/2005/8/layout/radial5"/>
    <dgm:cxn modelId="{BC7D6F86-C3A3-4C50-B188-B4AA479D7192}" type="presOf" srcId="{5E722566-8432-46CD-B470-04EBD708176C}" destId="{D5DB7A93-EC8F-4B8B-BC9E-E83A4166DD1D}" srcOrd="0" destOrd="0" presId="urn:microsoft.com/office/officeart/2005/8/layout/radial5"/>
    <dgm:cxn modelId="{5D7953F5-1278-49D3-B2CE-EE557A7CD03F}" type="presOf" srcId="{912A9039-6584-4BED-B7D8-F2C14B29B847}" destId="{0975241C-C094-4DAC-B4D2-1F687D3D8B52}" srcOrd="0" destOrd="0" presId="urn:microsoft.com/office/officeart/2005/8/layout/radial5"/>
    <dgm:cxn modelId="{C9B1F720-37E4-4C7F-9FE6-5AB41CD03CA8}" srcId="{759BFED7-F2D2-4C30-84F3-0E32DA50E023}" destId="{20E72AE3-57F7-43D7-A3D2-49110A1EB5EF}" srcOrd="5" destOrd="0" parTransId="{4CD20B53-EA80-48CA-8C8B-7AE7CB7AEEF4}" sibTransId="{EB3775C7-0EBB-4A9E-9205-F7808E771B44}"/>
    <dgm:cxn modelId="{76FD8732-B288-4026-A2E6-F552F915DABB}" srcId="{759BFED7-F2D2-4C30-84F3-0E32DA50E023}" destId="{4F0ADED4-7ECA-4BF8-9376-0446ABC84D79}" srcOrd="9" destOrd="0" parTransId="{BCEC5D73-B351-42F3-9FDD-24F9B67D7110}" sibTransId="{42575B7F-A32E-436A-B88D-863FF26CCA85}"/>
    <dgm:cxn modelId="{27957D9E-7887-4B86-8C9F-32CF7FE70C93}" type="presOf" srcId="{575587B8-7F36-4EE8-B1AE-0525A6D97C0C}" destId="{93736A4E-BF71-43CE-A04E-BF671762E27E}" srcOrd="0" destOrd="0" presId="urn:microsoft.com/office/officeart/2005/8/layout/radial5"/>
    <dgm:cxn modelId="{2DDD5839-D8F9-44F7-97E0-6767E5F827B5}" type="presParOf" srcId="{0F4FD418-1E0E-4F91-861A-69CE57A426F7}" destId="{CA417C59-B864-4C1D-AE50-61C965E9364B}" srcOrd="0" destOrd="0" presId="urn:microsoft.com/office/officeart/2005/8/layout/radial5"/>
    <dgm:cxn modelId="{A8D3A9DB-A6AE-4736-A328-4175964CAE97}" type="presParOf" srcId="{0F4FD418-1E0E-4F91-861A-69CE57A426F7}" destId="{D5DB7A93-EC8F-4B8B-BC9E-E83A4166DD1D}" srcOrd="1" destOrd="0" presId="urn:microsoft.com/office/officeart/2005/8/layout/radial5"/>
    <dgm:cxn modelId="{E1994346-1EBC-4086-A1D6-C9C4F0D9CF0D}" type="presParOf" srcId="{D5DB7A93-EC8F-4B8B-BC9E-E83A4166DD1D}" destId="{61C94FC3-68E9-4E94-8789-F4B4A8E558DE}" srcOrd="0" destOrd="0" presId="urn:microsoft.com/office/officeart/2005/8/layout/radial5"/>
    <dgm:cxn modelId="{2FD51994-C410-4BB1-A146-4C2FF27662B4}" type="presParOf" srcId="{0F4FD418-1E0E-4F91-861A-69CE57A426F7}" destId="{6AFE503A-CEE8-4C45-8566-37CEF8A48A55}" srcOrd="2" destOrd="0" presId="urn:microsoft.com/office/officeart/2005/8/layout/radial5"/>
    <dgm:cxn modelId="{4275D30C-3521-4569-B0DC-F2159CC5D2E4}" type="presParOf" srcId="{0F4FD418-1E0E-4F91-861A-69CE57A426F7}" destId="{4BEF67C3-D306-4314-85A8-123E194D6DFD}" srcOrd="3" destOrd="0" presId="urn:microsoft.com/office/officeart/2005/8/layout/radial5"/>
    <dgm:cxn modelId="{5CA03762-D763-4075-8B9D-8EC0942A8C89}" type="presParOf" srcId="{4BEF67C3-D306-4314-85A8-123E194D6DFD}" destId="{9EE84823-346B-4168-8476-18551472F136}" srcOrd="0" destOrd="0" presId="urn:microsoft.com/office/officeart/2005/8/layout/radial5"/>
    <dgm:cxn modelId="{64226467-4E58-4AEE-B33C-F4B0637CAF76}" type="presParOf" srcId="{0F4FD418-1E0E-4F91-861A-69CE57A426F7}" destId="{2902FB8A-7D12-4FF0-BFC8-CF1D67E64351}" srcOrd="4" destOrd="0" presId="urn:microsoft.com/office/officeart/2005/8/layout/radial5"/>
    <dgm:cxn modelId="{75FA8CFF-383F-42DA-8F84-5E4C7CA029B7}" type="presParOf" srcId="{0F4FD418-1E0E-4F91-861A-69CE57A426F7}" destId="{D9AF7798-0F8A-49B3-B07B-C9366226B4D6}" srcOrd="5" destOrd="0" presId="urn:microsoft.com/office/officeart/2005/8/layout/radial5"/>
    <dgm:cxn modelId="{D338B1A8-25B7-455F-8781-DC0A3C7BFCE1}" type="presParOf" srcId="{D9AF7798-0F8A-49B3-B07B-C9366226B4D6}" destId="{B9D0B88B-4332-44D9-A920-2CB15545EB93}" srcOrd="0" destOrd="0" presId="urn:microsoft.com/office/officeart/2005/8/layout/radial5"/>
    <dgm:cxn modelId="{96778F2A-9C11-4560-B035-C4C33BDFC0ED}" type="presParOf" srcId="{0F4FD418-1E0E-4F91-861A-69CE57A426F7}" destId="{0975241C-C094-4DAC-B4D2-1F687D3D8B52}" srcOrd="6" destOrd="0" presId="urn:microsoft.com/office/officeart/2005/8/layout/radial5"/>
    <dgm:cxn modelId="{F22608C1-7230-456D-A2BB-C1177F92D307}" type="presParOf" srcId="{0F4FD418-1E0E-4F91-861A-69CE57A426F7}" destId="{7E60BCD4-8781-41C8-8083-9990D1D29F62}" srcOrd="7" destOrd="0" presId="urn:microsoft.com/office/officeart/2005/8/layout/radial5"/>
    <dgm:cxn modelId="{D4BB1E60-F410-40A4-A191-02809C46F7BA}" type="presParOf" srcId="{7E60BCD4-8781-41C8-8083-9990D1D29F62}" destId="{DF858CD0-942E-44AD-91E6-1F2937A565C3}" srcOrd="0" destOrd="0" presId="urn:microsoft.com/office/officeart/2005/8/layout/radial5"/>
    <dgm:cxn modelId="{AB7EF4D3-D86E-4990-B10F-9126C064C5C2}" type="presParOf" srcId="{0F4FD418-1E0E-4F91-861A-69CE57A426F7}" destId="{1BFE1364-20FB-490E-9411-C6CE273089C0}" srcOrd="8" destOrd="0" presId="urn:microsoft.com/office/officeart/2005/8/layout/radial5"/>
    <dgm:cxn modelId="{8BE55BE6-3065-4661-AEF7-3A2BF8151DDF}" type="presParOf" srcId="{0F4FD418-1E0E-4F91-861A-69CE57A426F7}" destId="{FBD5B1A7-64BF-46AC-BA95-5B78CDBC1E73}" srcOrd="9" destOrd="0" presId="urn:microsoft.com/office/officeart/2005/8/layout/radial5"/>
    <dgm:cxn modelId="{7EE27B9E-2281-4B2F-8C61-AD4A518D9F52}" type="presParOf" srcId="{FBD5B1A7-64BF-46AC-BA95-5B78CDBC1E73}" destId="{83DB7A11-610F-4056-B548-D8603032A6F2}" srcOrd="0" destOrd="0" presId="urn:microsoft.com/office/officeart/2005/8/layout/radial5"/>
    <dgm:cxn modelId="{FF3D9715-1A0C-4A88-824A-AB4E5457DDAB}" type="presParOf" srcId="{0F4FD418-1E0E-4F91-861A-69CE57A426F7}" destId="{FEA67433-6B93-4351-A0CD-34E2A9447905}" srcOrd="10" destOrd="0" presId="urn:microsoft.com/office/officeart/2005/8/layout/radial5"/>
    <dgm:cxn modelId="{124A1EA6-547E-4E89-9E57-40F965E3FAEC}" type="presParOf" srcId="{0F4FD418-1E0E-4F91-861A-69CE57A426F7}" destId="{91200782-6B74-48BF-A38B-02F957412546}" srcOrd="11" destOrd="0" presId="urn:microsoft.com/office/officeart/2005/8/layout/radial5"/>
    <dgm:cxn modelId="{6F6DE938-4BA4-464C-9397-992A633E5273}" type="presParOf" srcId="{91200782-6B74-48BF-A38B-02F957412546}" destId="{66C3010C-F8F1-4479-A73D-E8381432738F}" srcOrd="0" destOrd="0" presId="urn:microsoft.com/office/officeart/2005/8/layout/radial5"/>
    <dgm:cxn modelId="{E9C36CB2-649E-4214-9CCA-593F8AA4732D}" type="presParOf" srcId="{0F4FD418-1E0E-4F91-861A-69CE57A426F7}" destId="{F3DA9891-2EA1-4EC7-AB16-8049F06796EB}" srcOrd="12" destOrd="0" presId="urn:microsoft.com/office/officeart/2005/8/layout/radial5"/>
    <dgm:cxn modelId="{B6920121-FE08-4D74-BFD4-98CDE434AF5E}" type="presParOf" srcId="{0F4FD418-1E0E-4F91-861A-69CE57A426F7}" destId="{89B3DA40-1EC3-4C30-B9ED-D46E2D4B715B}" srcOrd="13" destOrd="0" presId="urn:microsoft.com/office/officeart/2005/8/layout/radial5"/>
    <dgm:cxn modelId="{2DA73A31-8FD5-4997-9844-BE5A465783EB}" type="presParOf" srcId="{89B3DA40-1EC3-4C30-B9ED-D46E2D4B715B}" destId="{E7F867C2-5747-4E49-A149-FE2B8D6EE404}" srcOrd="0" destOrd="0" presId="urn:microsoft.com/office/officeart/2005/8/layout/radial5"/>
    <dgm:cxn modelId="{4801CE73-746B-4748-AA32-2F7372ECA74E}" type="presParOf" srcId="{0F4FD418-1E0E-4F91-861A-69CE57A426F7}" destId="{EB72A4F9-EC42-4F27-A0FC-20B9430E6E32}" srcOrd="14" destOrd="0" presId="urn:microsoft.com/office/officeart/2005/8/layout/radial5"/>
    <dgm:cxn modelId="{EFFABAE9-BAD8-44AE-AB7C-FA2EAC15A992}" type="presParOf" srcId="{0F4FD418-1E0E-4F91-861A-69CE57A426F7}" destId="{875607E6-6FFF-42E2-9970-4D298C5AE88E}" srcOrd="15" destOrd="0" presId="urn:microsoft.com/office/officeart/2005/8/layout/radial5"/>
    <dgm:cxn modelId="{F40FBC2F-0C8E-4411-B18B-C1E4E6DBDCE2}" type="presParOf" srcId="{875607E6-6FFF-42E2-9970-4D298C5AE88E}" destId="{B5C8A7A3-D690-4D72-ABCB-6A4D8A062DC9}" srcOrd="0" destOrd="0" presId="urn:microsoft.com/office/officeart/2005/8/layout/radial5"/>
    <dgm:cxn modelId="{C2E4396A-CAA1-43C0-95CE-4783444DF16F}" type="presParOf" srcId="{0F4FD418-1E0E-4F91-861A-69CE57A426F7}" destId="{93736A4E-BF71-43CE-A04E-BF671762E27E}" srcOrd="16" destOrd="0" presId="urn:microsoft.com/office/officeart/2005/8/layout/radial5"/>
    <dgm:cxn modelId="{ED8AE0CE-125D-4AEE-A5AD-4A16A9172413}" type="presParOf" srcId="{0F4FD418-1E0E-4F91-861A-69CE57A426F7}" destId="{D4D21121-3EB3-43B2-86EB-20982070498A}" srcOrd="17" destOrd="0" presId="urn:microsoft.com/office/officeart/2005/8/layout/radial5"/>
    <dgm:cxn modelId="{D0D59C91-C1AF-438F-9CDB-E9ADA87A80A7}" type="presParOf" srcId="{D4D21121-3EB3-43B2-86EB-20982070498A}" destId="{C75C4EA7-B450-4EE2-9583-8914EEFF1D8C}" srcOrd="0" destOrd="0" presId="urn:microsoft.com/office/officeart/2005/8/layout/radial5"/>
    <dgm:cxn modelId="{2AE058A1-C2A9-4B2F-9126-FC62B96EC2D7}" type="presParOf" srcId="{0F4FD418-1E0E-4F91-861A-69CE57A426F7}" destId="{F80BCC5D-F29F-48B9-84BB-BF180FD871A9}" srcOrd="18" destOrd="0" presId="urn:microsoft.com/office/officeart/2005/8/layout/radial5"/>
    <dgm:cxn modelId="{CCAC5BE1-7D58-4709-A830-713E13B9126A}" type="presParOf" srcId="{0F4FD418-1E0E-4F91-861A-69CE57A426F7}" destId="{4D9C242C-A536-4CE4-BB07-CFE1246394CB}" srcOrd="19" destOrd="0" presId="urn:microsoft.com/office/officeart/2005/8/layout/radial5"/>
    <dgm:cxn modelId="{E2805A9C-1287-4F66-AD43-30A6D70DCA11}" type="presParOf" srcId="{4D9C242C-A536-4CE4-BB07-CFE1246394CB}" destId="{66E98F3E-7BFB-4443-ACC5-B64768006166}" srcOrd="0" destOrd="0" presId="urn:microsoft.com/office/officeart/2005/8/layout/radial5"/>
    <dgm:cxn modelId="{12B4C634-6DE6-4182-9056-FCEFD7A963F5}" type="presParOf" srcId="{0F4FD418-1E0E-4F91-861A-69CE57A426F7}" destId="{135860AB-0BCA-4F82-AF0A-2A6EFEEB2D87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6814FA-CB50-4E75-B1B4-A124C58E7F41}" type="doc">
      <dgm:prSet loTypeId="urn:microsoft.com/office/officeart/2005/8/layout/chart3" loCatId="cycle" qsTypeId="urn:microsoft.com/office/officeart/2005/8/quickstyle/3d9" qsCatId="3D" csTypeId="urn:microsoft.com/office/officeart/2005/8/colors/colorful5" csCatId="colorful" phldr="1"/>
      <dgm:spPr/>
    </dgm:pt>
    <dgm:pt modelId="{00920332-6733-4C55-94A4-E53323FD4F26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FE5049C5-06DE-4706-AABA-3F68052DB654}" type="parTrans" cxnId="{4F478A55-983A-49FE-9CB2-308ED32BA63F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F33E6C6-5C1A-4C93-AE4A-E9BFC591067F}" type="sibTrans" cxnId="{4F478A55-983A-49FE-9CB2-308ED32BA63F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7814C77-6ED6-46AC-8170-5D091A0260B2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BD6411CA-656D-444E-859B-F4C2C9FB1608}" type="parTrans" cxnId="{7A96FC70-1BB1-4128-9A6A-1C548DE625AE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FC43D58-CD1F-43A0-8373-319E4B5A7516}" type="sibTrans" cxnId="{7A96FC70-1BB1-4128-9A6A-1C548DE625AE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8655A53-8A4E-4D3C-A11B-4FB8A048166E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87A39F59-F68A-4B56-B3EA-3643B23EB72E}" type="parTrans" cxnId="{8CA65E36-13EF-45E2-8D49-186642127DBF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F78D49-5FC5-497B-9E75-35A7016EFDDD}" type="sibTrans" cxnId="{8CA65E36-13EF-45E2-8D49-186642127DBF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1DC002E-8BBE-456A-8DA2-D8DFF12008B5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079465B4-C016-4056-A787-00A29B728D51}" type="sibTrans" cxnId="{88996AB3-FFFC-47E6-8DB5-560E265CAFD7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2155379-D7B2-4162-9DE4-31AA796A34B6}" type="parTrans" cxnId="{88996AB3-FFFC-47E6-8DB5-560E265CAFD7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72A56CB-7A4A-49C8-A122-FF5BCA6BA47C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3B0C17EF-F3F2-4C2E-9CBE-3DDA380623D9}" type="parTrans" cxnId="{04FEE1EA-6BE2-448B-B517-2CBEF5C46E49}">
      <dgm:prSet/>
      <dgm:spPr/>
      <dgm:t>
        <a:bodyPr/>
        <a:lstStyle/>
        <a:p>
          <a:endParaRPr lang="zh-TW" altLang="en-US"/>
        </a:p>
      </dgm:t>
    </dgm:pt>
    <dgm:pt modelId="{D36751A4-2559-46EE-A9BB-535157A7C94A}" type="sibTrans" cxnId="{04FEE1EA-6BE2-448B-B517-2CBEF5C46E49}">
      <dgm:prSet/>
      <dgm:spPr/>
      <dgm:t>
        <a:bodyPr/>
        <a:lstStyle/>
        <a:p>
          <a:endParaRPr lang="zh-TW" altLang="en-US"/>
        </a:p>
      </dgm:t>
    </dgm:pt>
    <dgm:pt modelId="{D6C8989B-0220-4F1D-933C-24B1E12877FC}">
      <dgm:prSet phldrT="[文字]"/>
      <dgm:spPr/>
      <dgm:t>
        <a:bodyPr/>
        <a:lstStyle/>
        <a:p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E17AA79F-0EF1-486D-A920-2973FB200AC9}" type="parTrans" cxnId="{DBC7116E-5366-4E62-B0FF-45115EDB3094}">
      <dgm:prSet/>
      <dgm:spPr/>
      <dgm:t>
        <a:bodyPr/>
        <a:lstStyle/>
        <a:p>
          <a:endParaRPr lang="zh-TW" altLang="en-US"/>
        </a:p>
      </dgm:t>
    </dgm:pt>
    <dgm:pt modelId="{AC404284-2468-4741-8365-30D45211EFCD}" type="sibTrans" cxnId="{DBC7116E-5366-4E62-B0FF-45115EDB3094}">
      <dgm:prSet/>
      <dgm:spPr/>
      <dgm:t>
        <a:bodyPr/>
        <a:lstStyle/>
        <a:p>
          <a:endParaRPr lang="zh-TW" altLang="en-US"/>
        </a:p>
      </dgm:t>
    </dgm:pt>
    <dgm:pt modelId="{8C38F6B5-E139-4DF4-B892-60C91559EE5A}" type="pres">
      <dgm:prSet presAssocID="{2C6814FA-CB50-4E75-B1B4-A124C58E7F41}" presName="compositeShape" presStyleCnt="0">
        <dgm:presLayoutVars>
          <dgm:chMax val="7"/>
          <dgm:dir/>
          <dgm:resizeHandles val="exact"/>
        </dgm:presLayoutVars>
      </dgm:prSet>
      <dgm:spPr/>
    </dgm:pt>
    <dgm:pt modelId="{D818A920-9497-4D77-BA3F-FB870C1D3D4B}" type="pres">
      <dgm:prSet presAssocID="{2C6814FA-CB50-4E75-B1B4-A124C58E7F41}" presName="wedge1" presStyleLbl="node1" presStyleIdx="0" presStyleCnt="6" custLinFactNeighborX="-2661" custLinFactNeighborY="1128"/>
      <dgm:spPr/>
      <dgm:t>
        <a:bodyPr/>
        <a:lstStyle/>
        <a:p>
          <a:endParaRPr lang="zh-TW" altLang="en-US"/>
        </a:p>
      </dgm:t>
    </dgm:pt>
    <dgm:pt modelId="{BD2E14D2-7BC4-4B65-BCCB-F08AA73F6DC0}" type="pres">
      <dgm:prSet presAssocID="{2C6814FA-CB50-4E75-B1B4-A124C58E7F41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C80172-F7F3-40D4-80BE-4946F1B9B28D}" type="pres">
      <dgm:prSet presAssocID="{2C6814FA-CB50-4E75-B1B4-A124C58E7F41}" presName="wedge2" presStyleLbl="node1" presStyleIdx="1" presStyleCnt="6" custLinFactNeighborX="1503" custLinFactNeighborY="-328"/>
      <dgm:spPr/>
      <dgm:t>
        <a:bodyPr/>
        <a:lstStyle/>
        <a:p>
          <a:endParaRPr lang="zh-TW" altLang="en-US"/>
        </a:p>
      </dgm:t>
    </dgm:pt>
    <dgm:pt modelId="{E1282170-F665-4A5D-BB7E-4D6945F27FA1}" type="pres">
      <dgm:prSet presAssocID="{2C6814FA-CB50-4E75-B1B4-A124C58E7F41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F2D93C-9CE6-4A5C-83F2-03E292525B04}" type="pres">
      <dgm:prSet presAssocID="{2C6814FA-CB50-4E75-B1B4-A124C58E7F41}" presName="wedge3" presStyleLbl="node1" presStyleIdx="2" presStyleCnt="6" custLinFactNeighborX="315" custLinFactNeighborY="3151"/>
      <dgm:spPr/>
      <dgm:t>
        <a:bodyPr/>
        <a:lstStyle/>
        <a:p>
          <a:endParaRPr lang="zh-TW" altLang="en-US"/>
        </a:p>
      </dgm:t>
    </dgm:pt>
    <dgm:pt modelId="{4F19395F-F293-4FC8-8C7E-A33D2E95AE77}" type="pres">
      <dgm:prSet presAssocID="{2C6814FA-CB50-4E75-B1B4-A124C58E7F41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D24F8-2350-4979-A960-DBC2183ABEFE}" type="pres">
      <dgm:prSet presAssocID="{2C6814FA-CB50-4E75-B1B4-A124C58E7F41}" presName="wedge4" presStyleLbl="node1" presStyleIdx="3" presStyleCnt="6" custLinFactNeighborX="-2556" custLinFactNeighborY="3427"/>
      <dgm:spPr/>
      <dgm:t>
        <a:bodyPr/>
        <a:lstStyle/>
        <a:p>
          <a:endParaRPr lang="zh-TW" altLang="en-US"/>
        </a:p>
      </dgm:t>
    </dgm:pt>
    <dgm:pt modelId="{160E22BC-5F1A-47B1-AEC3-F952738FC33E}" type="pres">
      <dgm:prSet presAssocID="{2C6814FA-CB50-4E75-B1B4-A124C58E7F41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D9407C-3986-43D6-A317-BB7839801837}" type="pres">
      <dgm:prSet presAssocID="{2C6814FA-CB50-4E75-B1B4-A124C58E7F41}" presName="wedge5" presStyleLbl="node1" presStyleIdx="4" presStyleCnt="6" custLinFactNeighborX="-3772" custLinFactNeighborY="-24"/>
      <dgm:spPr/>
      <dgm:t>
        <a:bodyPr/>
        <a:lstStyle/>
        <a:p>
          <a:endParaRPr lang="zh-TW" altLang="en-US"/>
        </a:p>
      </dgm:t>
    </dgm:pt>
    <dgm:pt modelId="{E0F5E147-E5DF-473F-8D76-FCFDDFF2279A}" type="pres">
      <dgm:prSet presAssocID="{2C6814FA-CB50-4E75-B1B4-A124C58E7F41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7E7B97-EAAE-4F5B-BE2E-582D32CB3A83}" type="pres">
      <dgm:prSet presAssocID="{2C6814FA-CB50-4E75-B1B4-A124C58E7F41}" presName="wedge6" presStyleLbl="node1" presStyleIdx="5" presStyleCnt="6" custLinFactNeighborX="-2860" custLinFactNeighborY="-3475"/>
      <dgm:spPr/>
      <dgm:t>
        <a:bodyPr/>
        <a:lstStyle/>
        <a:p>
          <a:endParaRPr lang="zh-TW" altLang="en-US"/>
        </a:p>
      </dgm:t>
    </dgm:pt>
    <dgm:pt modelId="{20997078-22C2-4F7B-9A79-1BE49DCA639B}" type="pres">
      <dgm:prSet presAssocID="{2C6814FA-CB50-4E75-B1B4-A124C58E7F41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F63F5CF-2D81-47EC-9620-E4B06E32958F}" type="presOf" srcId="{01DC002E-8BBE-456A-8DA2-D8DFF12008B5}" destId="{D77E7B97-EAAE-4F5B-BE2E-582D32CB3A83}" srcOrd="0" destOrd="0" presId="urn:microsoft.com/office/officeart/2005/8/layout/chart3"/>
    <dgm:cxn modelId="{A766E25C-71D5-4546-BAA9-955F9525E2CB}" type="presOf" srcId="{00920332-6733-4C55-94A4-E53323FD4F26}" destId="{4F19395F-F293-4FC8-8C7E-A33D2E95AE77}" srcOrd="1" destOrd="0" presId="urn:microsoft.com/office/officeart/2005/8/layout/chart3"/>
    <dgm:cxn modelId="{6B40BD25-9FDA-406E-9032-00CDB4B6680D}" type="presOf" srcId="{672A56CB-7A4A-49C8-A122-FF5BCA6BA47C}" destId="{BD2E14D2-7BC4-4B65-BCCB-F08AA73F6DC0}" srcOrd="1" destOrd="0" presId="urn:microsoft.com/office/officeart/2005/8/layout/chart3"/>
    <dgm:cxn modelId="{7CF65B6E-D13A-4296-8D88-112FA20AA550}" type="presOf" srcId="{01DC002E-8BBE-456A-8DA2-D8DFF12008B5}" destId="{20997078-22C2-4F7B-9A79-1BE49DCA639B}" srcOrd="1" destOrd="0" presId="urn:microsoft.com/office/officeart/2005/8/layout/chart3"/>
    <dgm:cxn modelId="{7A96FC70-1BB1-4128-9A6A-1C548DE625AE}" srcId="{2C6814FA-CB50-4E75-B1B4-A124C58E7F41}" destId="{E7814C77-6ED6-46AC-8170-5D091A0260B2}" srcOrd="3" destOrd="0" parTransId="{BD6411CA-656D-444E-859B-F4C2C9FB1608}" sibTransId="{3FC43D58-CD1F-43A0-8373-319E4B5A7516}"/>
    <dgm:cxn modelId="{88996AB3-FFFC-47E6-8DB5-560E265CAFD7}" srcId="{2C6814FA-CB50-4E75-B1B4-A124C58E7F41}" destId="{01DC002E-8BBE-456A-8DA2-D8DFF12008B5}" srcOrd="5" destOrd="0" parTransId="{52155379-D7B2-4162-9DE4-31AA796A34B6}" sibTransId="{079465B4-C016-4056-A787-00A29B728D51}"/>
    <dgm:cxn modelId="{A1879EA8-6AA8-4A7B-BB9F-E5599309F7E3}" type="presOf" srcId="{D6C8989B-0220-4F1D-933C-24B1E12877FC}" destId="{E1282170-F665-4A5D-BB7E-4D6945F27FA1}" srcOrd="1" destOrd="0" presId="urn:microsoft.com/office/officeart/2005/8/layout/chart3"/>
    <dgm:cxn modelId="{401A0CE4-74AD-4239-B4B8-5BD5CF55EC17}" type="presOf" srcId="{2C6814FA-CB50-4E75-B1B4-A124C58E7F41}" destId="{8C38F6B5-E139-4DF4-B892-60C91559EE5A}" srcOrd="0" destOrd="0" presId="urn:microsoft.com/office/officeart/2005/8/layout/chart3"/>
    <dgm:cxn modelId="{8CA65E36-13EF-45E2-8D49-186642127DBF}" srcId="{2C6814FA-CB50-4E75-B1B4-A124C58E7F41}" destId="{88655A53-8A4E-4D3C-A11B-4FB8A048166E}" srcOrd="4" destOrd="0" parTransId="{87A39F59-F68A-4B56-B3EA-3643B23EB72E}" sibTransId="{E6F78D49-5FC5-497B-9E75-35A7016EFDDD}"/>
    <dgm:cxn modelId="{4F478A55-983A-49FE-9CB2-308ED32BA63F}" srcId="{2C6814FA-CB50-4E75-B1B4-A124C58E7F41}" destId="{00920332-6733-4C55-94A4-E53323FD4F26}" srcOrd="2" destOrd="0" parTransId="{FE5049C5-06DE-4706-AABA-3F68052DB654}" sibTransId="{4F33E6C6-5C1A-4C93-AE4A-E9BFC591067F}"/>
    <dgm:cxn modelId="{DBC7116E-5366-4E62-B0FF-45115EDB3094}" srcId="{2C6814FA-CB50-4E75-B1B4-A124C58E7F41}" destId="{D6C8989B-0220-4F1D-933C-24B1E12877FC}" srcOrd="1" destOrd="0" parTransId="{E17AA79F-0EF1-486D-A920-2973FB200AC9}" sibTransId="{AC404284-2468-4741-8365-30D45211EFCD}"/>
    <dgm:cxn modelId="{B2501C99-9F1A-4AF7-BFE5-2B59AD6C1080}" type="presOf" srcId="{00920332-6733-4C55-94A4-E53323FD4F26}" destId="{5BF2D93C-9CE6-4A5C-83F2-03E292525B04}" srcOrd="0" destOrd="0" presId="urn:microsoft.com/office/officeart/2005/8/layout/chart3"/>
    <dgm:cxn modelId="{7293F33E-0C7C-4FB3-B74D-88934CFC4660}" type="presOf" srcId="{672A56CB-7A4A-49C8-A122-FF5BCA6BA47C}" destId="{D818A920-9497-4D77-BA3F-FB870C1D3D4B}" srcOrd="0" destOrd="0" presId="urn:microsoft.com/office/officeart/2005/8/layout/chart3"/>
    <dgm:cxn modelId="{E1689677-040B-46DA-A360-05B59EA4BB58}" type="presOf" srcId="{D6C8989B-0220-4F1D-933C-24B1E12877FC}" destId="{E6C80172-F7F3-40D4-80BE-4946F1B9B28D}" srcOrd="0" destOrd="0" presId="urn:microsoft.com/office/officeart/2005/8/layout/chart3"/>
    <dgm:cxn modelId="{8B2797D5-D223-4540-A1B2-4DA8B4DD62CE}" type="presOf" srcId="{88655A53-8A4E-4D3C-A11B-4FB8A048166E}" destId="{E0F5E147-E5DF-473F-8D76-FCFDDFF2279A}" srcOrd="1" destOrd="0" presId="urn:microsoft.com/office/officeart/2005/8/layout/chart3"/>
    <dgm:cxn modelId="{2BAC1925-8BCB-4EA3-A45A-4EFAE089B7BC}" type="presOf" srcId="{E7814C77-6ED6-46AC-8170-5D091A0260B2}" destId="{160E22BC-5F1A-47B1-AEC3-F952738FC33E}" srcOrd="1" destOrd="0" presId="urn:microsoft.com/office/officeart/2005/8/layout/chart3"/>
    <dgm:cxn modelId="{F8C1F6E7-6D5E-4A27-93F6-4EE8AB54582A}" type="presOf" srcId="{E7814C77-6ED6-46AC-8170-5D091A0260B2}" destId="{8EAD24F8-2350-4979-A960-DBC2183ABEFE}" srcOrd="0" destOrd="0" presId="urn:microsoft.com/office/officeart/2005/8/layout/chart3"/>
    <dgm:cxn modelId="{FC32C532-E61A-4C4E-B71E-04094FE3D93D}" type="presOf" srcId="{88655A53-8A4E-4D3C-A11B-4FB8A048166E}" destId="{85D9407C-3986-43D6-A317-BB7839801837}" srcOrd="0" destOrd="0" presId="urn:microsoft.com/office/officeart/2005/8/layout/chart3"/>
    <dgm:cxn modelId="{04FEE1EA-6BE2-448B-B517-2CBEF5C46E49}" srcId="{2C6814FA-CB50-4E75-B1B4-A124C58E7F41}" destId="{672A56CB-7A4A-49C8-A122-FF5BCA6BA47C}" srcOrd="0" destOrd="0" parTransId="{3B0C17EF-F3F2-4C2E-9CBE-3DDA380623D9}" sibTransId="{D36751A4-2559-46EE-A9BB-535157A7C94A}"/>
    <dgm:cxn modelId="{348079BD-49E2-4D83-B494-80C3ED9ED5C1}" type="presParOf" srcId="{8C38F6B5-E139-4DF4-B892-60C91559EE5A}" destId="{D818A920-9497-4D77-BA3F-FB870C1D3D4B}" srcOrd="0" destOrd="0" presId="urn:microsoft.com/office/officeart/2005/8/layout/chart3"/>
    <dgm:cxn modelId="{8806767F-EDDD-4F80-B2AC-0B4C9707A863}" type="presParOf" srcId="{8C38F6B5-E139-4DF4-B892-60C91559EE5A}" destId="{BD2E14D2-7BC4-4B65-BCCB-F08AA73F6DC0}" srcOrd="1" destOrd="0" presId="urn:microsoft.com/office/officeart/2005/8/layout/chart3"/>
    <dgm:cxn modelId="{CE2F9BDA-FF82-49B8-AFAD-A6F375D6801D}" type="presParOf" srcId="{8C38F6B5-E139-4DF4-B892-60C91559EE5A}" destId="{E6C80172-F7F3-40D4-80BE-4946F1B9B28D}" srcOrd="2" destOrd="0" presId="urn:microsoft.com/office/officeart/2005/8/layout/chart3"/>
    <dgm:cxn modelId="{4F643360-933F-4128-A575-B7EFD741E872}" type="presParOf" srcId="{8C38F6B5-E139-4DF4-B892-60C91559EE5A}" destId="{E1282170-F665-4A5D-BB7E-4D6945F27FA1}" srcOrd="3" destOrd="0" presId="urn:microsoft.com/office/officeart/2005/8/layout/chart3"/>
    <dgm:cxn modelId="{69264AF2-0785-4FB4-91A0-B8D7E4EBAF3F}" type="presParOf" srcId="{8C38F6B5-E139-4DF4-B892-60C91559EE5A}" destId="{5BF2D93C-9CE6-4A5C-83F2-03E292525B04}" srcOrd="4" destOrd="0" presId="urn:microsoft.com/office/officeart/2005/8/layout/chart3"/>
    <dgm:cxn modelId="{4CE5BDBF-BACA-4FF8-9EF3-0751CBFABEE4}" type="presParOf" srcId="{8C38F6B5-E139-4DF4-B892-60C91559EE5A}" destId="{4F19395F-F293-4FC8-8C7E-A33D2E95AE77}" srcOrd="5" destOrd="0" presId="urn:microsoft.com/office/officeart/2005/8/layout/chart3"/>
    <dgm:cxn modelId="{8962ADA6-FAFD-4328-9303-9AE40503B2C9}" type="presParOf" srcId="{8C38F6B5-E139-4DF4-B892-60C91559EE5A}" destId="{8EAD24F8-2350-4979-A960-DBC2183ABEFE}" srcOrd="6" destOrd="0" presId="urn:microsoft.com/office/officeart/2005/8/layout/chart3"/>
    <dgm:cxn modelId="{A4B498E7-FFC2-4D1B-B77B-67D2E06582DE}" type="presParOf" srcId="{8C38F6B5-E139-4DF4-B892-60C91559EE5A}" destId="{160E22BC-5F1A-47B1-AEC3-F952738FC33E}" srcOrd="7" destOrd="0" presId="urn:microsoft.com/office/officeart/2005/8/layout/chart3"/>
    <dgm:cxn modelId="{99EE1386-55DF-4F7F-903C-E9A9A92FC690}" type="presParOf" srcId="{8C38F6B5-E139-4DF4-B892-60C91559EE5A}" destId="{85D9407C-3986-43D6-A317-BB7839801837}" srcOrd="8" destOrd="0" presId="urn:microsoft.com/office/officeart/2005/8/layout/chart3"/>
    <dgm:cxn modelId="{6C1FD6D3-7454-423C-A100-2A5A6CC1E933}" type="presParOf" srcId="{8C38F6B5-E139-4DF4-B892-60C91559EE5A}" destId="{E0F5E147-E5DF-473F-8D76-FCFDDFF2279A}" srcOrd="9" destOrd="0" presId="urn:microsoft.com/office/officeart/2005/8/layout/chart3"/>
    <dgm:cxn modelId="{373F475F-90ED-476E-8F96-AC50AE1E21B3}" type="presParOf" srcId="{8C38F6B5-E139-4DF4-B892-60C91559EE5A}" destId="{D77E7B97-EAAE-4F5B-BE2E-582D32CB3A83}" srcOrd="10" destOrd="0" presId="urn:microsoft.com/office/officeart/2005/8/layout/chart3"/>
    <dgm:cxn modelId="{ACF74869-8095-451A-944D-E15B63C0B83C}" type="presParOf" srcId="{8C38F6B5-E139-4DF4-B892-60C91559EE5A}" destId="{20997078-22C2-4F7B-9A79-1BE49DCA639B}" srcOrd="11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04EEAB-CD28-408B-8EAD-33ED0F63C24E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1755B27-C425-49F8-A3F9-B54B5CFBBDD5}">
      <dgm:prSet phldrT="[文字]" custT="1"/>
      <dgm:spPr>
        <a:xfrm>
          <a:off x="0" y="46158"/>
          <a:ext cx="2695979" cy="134593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3C63CD65-1836-4FC7-963B-91817FDD212D}" type="parTrans" cxnId="{B36A423F-31D0-4F0F-813E-78D41DEC7EA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1954F3-66D1-4C48-A6BF-D352B74FE846}" type="sibTrans" cxnId="{B36A423F-31D0-4F0F-813E-78D41DEC7EA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5F29D5-622D-4B4E-AAA4-9A16FD5AF58D}">
      <dgm:prSet phldrT="[文字]" custT="1"/>
      <dgm:spPr>
        <a:xfrm rot="5400000">
          <a:off x="4554033" y="-1721421"/>
          <a:ext cx="1076744" cy="4792852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商業概論、經濟、會計、電子商務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235757D-F043-4F4B-B35E-33503BB1CB1F}" type="parTrans" cxnId="{69580E6A-FB97-431E-A5B6-84D35EAE32E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83949A-FD05-4552-8AE0-7673E7E2DCBD}" type="sibTrans" cxnId="{69580E6A-FB97-431E-A5B6-84D35EAE32E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44F389-A11F-462B-A522-F5A412CD8F6F}">
      <dgm:prSet phldrT="[文字]" custT="1"/>
      <dgm:spPr>
        <a:xfrm>
          <a:off x="0" y="1415266"/>
          <a:ext cx="2695979" cy="134593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D863164-ADF4-4E11-AA74-77C4F3095D6E}" type="parTrans" cxnId="{B37F76DD-0DC5-4EBA-B57D-7032BCD5F2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C48FF5-88C1-4800-B33D-6490E44BE50B}" type="sibTrans" cxnId="{B37F76DD-0DC5-4EBA-B57D-7032BCD5F2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A34956-95D1-46F4-876E-CD78DDC68DB1}">
      <dgm:prSet phldrT="[文字]" custT="1"/>
      <dgm:spPr>
        <a:xfrm rot="5400000">
          <a:off x="4554033" y="-308194"/>
          <a:ext cx="1076744" cy="4792852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MS. Office</a:t>
          </a:r>
          <a:r>
            <a:rPr lang="zh-TW" altLang="en-US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、程式設計、資料庫設計、網站架設、硬體裝修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F79C25A-004E-46FD-982D-BE6DF456A1DE}" type="parTrans" cxnId="{AA9F6EB8-1BFD-4912-9F06-09E1BAF2D8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7AB7B3-E1B4-42AD-A694-C516366B3B8C}" type="sibTrans" cxnId="{AA9F6EB8-1BFD-4912-9F06-09E1BAF2D8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74BEA6-BCA2-4073-A47C-17C1C04F20E8}">
      <dgm:prSet phldrT="[文字]" custT="1"/>
      <dgm:spPr>
        <a:xfrm>
          <a:off x="0" y="2828493"/>
          <a:ext cx="2695979" cy="134593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E6C8AA9-69F0-410B-BD27-D5DDF01F75C6}" type="parTrans" cxnId="{127749E8-5EC0-4940-BB6A-F4E85D5689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4617C4-065C-4D91-BDD0-DCB1F14435C9}" type="sibTrans" cxnId="{127749E8-5EC0-4940-BB6A-F4E85D5689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D8BA77-605C-46D4-8A99-754A4D2E6D95}">
      <dgm:prSet phldrT="[文字]" custT="1"/>
      <dgm:spPr>
        <a:xfrm rot="5400000">
          <a:off x="4554033" y="1091659"/>
          <a:ext cx="1076744" cy="4792852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影像編輯、影片剪輯、動畫設計、網頁製作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D7C174A-8703-4E22-B30C-27EAC4DBD9F1}" type="parTrans" cxnId="{4AB42BAD-6D95-4EB3-ABDE-58028CBD707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A6BE74-EC78-40F5-8E25-7D1209F71462}" type="sibTrans" cxnId="{4AB42BAD-6D95-4EB3-ABDE-58028CBD707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3A3B01-CBFF-4850-8D65-71688DCAF2C2}" type="pres">
      <dgm:prSet presAssocID="{6B04EEAB-CD28-408B-8EAD-33ED0F63C2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00B677-3F02-4D54-948A-986FB4AED1DA}" type="pres">
      <dgm:prSet presAssocID="{91755B27-C425-49F8-A3F9-B54B5CFBBDD5}" presName="linNode" presStyleCnt="0"/>
      <dgm:spPr/>
    </dgm:pt>
    <dgm:pt modelId="{92EE1E6C-221C-46A1-A66C-EFB1CEC9508F}" type="pres">
      <dgm:prSet presAssocID="{91755B27-C425-49F8-A3F9-B54B5CFBBDD5}" presName="parentText" presStyleLbl="node1" presStyleIdx="0" presStyleCnt="3" custLinFactNeighborX="-1136" custLinFactNeighborY="327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B75423-4A7E-4831-B9F2-FFAE3B5F762B}" type="pres">
      <dgm:prSet presAssocID="{91755B27-C425-49F8-A3F9-B54B5CFBBDD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1D4DFE-0491-4949-826D-43E373F54C05}" type="pres">
      <dgm:prSet presAssocID="{CD1954F3-66D1-4C48-A6BF-D352B74FE846}" presName="sp" presStyleCnt="0"/>
      <dgm:spPr/>
    </dgm:pt>
    <dgm:pt modelId="{76FD2359-AD9D-4C19-BB77-40B8A804DA6B}" type="pres">
      <dgm:prSet presAssocID="{D644F389-A11F-462B-A522-F5A412CD8F6F}" presName="linNode" presStyleCnt="0"/>
      <dgm:spPr/>
    </dgm:pt>
    <dgm:pt modelId="{37B5362F-A5A2-43A8-B058-DEF4C09845A4}" type="pres">
      <dgm:prSet presAssocID="{D644F389-A11F-462B-A522-F5A412CD8F6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BCDE2-9D5E-46C8-B0EB-C7A96CD5D627}" type="pres">
      <dgm:prSet presAssocID="{D644F389-A11F-462B-A522-F5A412CD8F6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79AC5-96B9-46BF-BF53-4580BB784327}" type="pres">
      <dgm:prSet presAssocID="{57C48FF5-88C1-4800-B33D-6490E44BE50B}" presName="sp" presStyleCnt="0"/>
      <dgm:spPr/>
    </dgm:pt>
    <dgm:pt modelId="{918C6838-272A-4DCF-911E-BDF6D1FDAFE0}" type="pres">
      <dgm:prSet presAssocID="{F274BEA6-BCA2-4073-A47C-17C1C04F20E8}" presName="linNode" presStyleCnt="0"/>
      <dgm:spPr/>
    </dgm:pt>
    <dgm:pt modelId="{1DE4EF8E-E262-428A-B7FB-F4FDD6DC945F}" type="pres">
      <dgm:prSet presAssocID="{F274BEA6-BCA2-4073-A47C-17C1C04F20E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403E52-5793-4096-81EF-42881D187E32}" type="pres">
      <dgm:prSet presAssocID="{F274BEA6-BCA2-4073-A47C-17C1C04F20E8}" presName="descendantText" presStyleLbl="alignAccFollowNode1" presStyleIdx="2" presStyleCnt="3" custLinFactNeighborX="2692" custLinFactNeighborY="-12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4754420-CD6B-4D1B-97CF-703433318CE8}" type="presOf" srcId="{1D5F29D5-622D-4B4E-AAA4-9A16FD5AF58D}" destId="{71B75423-4A7E-4831-B9F2-FFAE3B5F762B}" srcOrd="0" destOrd="0" presId="urn:microsoft.com/office/officeart/2005/8/layout/vList5"/>
    <dgm:cxn modelId="{4AB42BAD-6D95-4EB3-ABDE-58028CBD707D}" srcId="{F274BEA6-BCA2-4073-A47C-17C1C04F20E8}" destId="{BCD8BA77-605C-46D4-8A99-754A4D2E6D95}" srcOrd="0" destOrd="0" parTransId="{0D7C174A-8703-4E22-B30C-27EAC4DBD9F1}" sibTransId="{65A6BE74-EC78-40F5-8E25-7D1209F71462}"/>
    <dgm:cxn modelId="{17DD4C37-06F2-41D1-9C40-6346C5541BE6}" type="presOf" srcId="{D644F389-A11F-462B-A522-F5A412CD8F6F}" destId="{37B5362F-A5A2-43A8-B058-DEF4C09845A4}" srcOrd="0" destOrd="0" presId="urn:microsoft.com/office/officeart/2005/8/layout/vList5"/>
    <dgm:cxn modelId="{B37F76DD-0DC5-4EBA-B57D-7032BCD5F2F5}" srcId="{6B04EEAB-CD28-408B-8EAD-33ED0F63C24E}" destId="{D644F389-A11F-462B-A522-F5A412CD8F6F}" srcOrd="1" destOrd="0" parTransId="{1D863164-ADF4-4E11-AA74-77C4F3095D6E}" sibTransId="{57C48FF5-88C1-4800-B33D-6490E44BE50B}"/>
    <dgm:cxn modelId="{29161041-BB55-453E-AD2D-2CB6E0C12A55}" type="presOf" srcId="{91755B27-C425-49F8-A3F9-B54B5CFBBDD5}" destId="{92EE1E6C-221C-46A1-A66C-EFB1CEC9508F}" srcOrd="0" destOrd="0" presId="urn:microsoft.com/office/officeart/2005/8/layout/vList5"/>
    <dgm:cxn modelId="{8FE6AE97-FF20-46BB-8D05-D46E659F0E6D}" type="presOf" srcId="{BCD8BA77-605C-46D4-8A99-754A4D2E6D95}" destId="{D1403E52-5793-4096-81EF-42881D187E32}" srcOrd="0" destOrd="0" presId="urn:microsoft.com/office/officeart/2005/8/layout/vList5"/>
    <dgm:cxn modelId="{AA9F6EB8-1BFD-4912-9F06-09E1BAF2D8A3}" srcId="{D644F389-A11F-462B-A522-F5A412CD8F6F}" destId="{26A34956-95D1-46F4-876E-CD78DDC68DB1}" srcOrd="0" destOrd="0" parTransId="{BF79C25A-004E-46FD-982D-BE6DF456A1DE}" sibTransId="{EF7AB7B3-E1B4-42AD-A694-C516366B3B8C}"/>
    <dgm:cxn modelId="{69580E6A-FB97-431E-A5B6-84D35EAE32ED}" srcId="{91755B27-C425-49F8-A3F9-B54B5CFBBDD5}" destId="{1D5F29D5-622D-4B4E-AAA4-9A16FD5AF58D}" srcOrd="0" destOrd="0" parTransId="{6235757D-F043-4F4B-B35E-33503BB1CB1F}" sibTransId="{3583949A-FD05-4552-8AE0-7673E7E2DCBD}"/>
    <dgm:cxn modelId="{127749E8-5EC0-4940-BB6A-F4E85D5689E7}" srcId="{6B04EEAB-CD28-408B-8EAD-33ED0F63C24E}" destId="{F274BEA6-BCA2-4073-A47C-17C1C04F20E8}" srcOrd="2" destOrd="0" parTransId="{AE6C8AA9-69F0-410B-BD27-D5DDF01F75C6}" sibTransId="{A94617C4-065C-4D91-BDD0-DCB1F14435C9}"/>
    <dgm:cxn modelId="{20237DB9-3AE9-44D2-B2DB-5291DEF02B13}" type="presOf" srcId="{6B04EEAB-CD28-408B-8EAD-33ED0F63C24E}" destId="{2F3A3B01-CBFF-4850-8D65-71688DCAF2C2}" srcOrd="0" destOrd="0" presId="urn:microsoft.com/office/officeart/2005/8/layout/vList5"/>
    <dgm:cxn modelId="{182180DD-1512-4979-8ACE-14ED30E4A20E}" type="presOf" srcId="{26A34956-95D1-46F4-876E-CD78DDC68DB1}" destId="{C14BCDE2-9D5E-46C8-B0EB-C7A96CD5D627}" srcOrd="0" destOrd="0" presId="urn:microsoft.com/office/officeart/2005/8/layout/vList5"/>
    <dgm:cxn modelId="{B36A423F-31D0-4F0F-813E-78D41DEC7EA4}" srcId="{6B04EEAB-CD28-408B-8EAD-33ED0F63C24E}" destId="{91755B27-C425-49F8-A3F9-B54B5CFBBDD5}" srcOrd="0" destOrd="0" parTransId="{3C63CD65-1836-4FC7-963B-91817FDD212D}" sibTransId="{CD1954F3-66D1-4C48-A6BF-D352B74FE846}"/>
    <dgm:cxn modelId="{4B69DFED-662A-4E54-9CEC-445F0E3A53AF}" type="presOf" srcId="{F274BEA6-BCA2-4073-A47C-17C1C04F20E8}" destId="{1DE4EF8E-E262-428A-B7FB-F4FDD6DC945F}" srcOrd="0" destOrd="0" presId="urn:microsoft.com/office/officeart/2005/8/layout/vList5"/>
    <dgm:cxn modelId="{A908C3FF-8388-456D-90F9-C94698C4FC94}" type="presParOf" srcId="{2F3A3B01-CBFF-4850-8D65-71688DCAF2C2}" destId="{4B00B677-3F02-4D54-948A-986FB4AED1DA}" srcOrd="0" destOrd="0" presId="urn:microsoft.com/office/officeart/2005/8/layout/vList5"/>
    <dgm:cxn modelId="{E3328B1F-64C4-43CD-B12E-460DC9D92DF7}" type="presParOf" srcId="{4B00B677-3F02-4D54-948A-986FB4AED1DA}" destId="{92EE1E6C-221C-46A1-A66C-EFB1CEC9508F}" srcOrd="0" destOrd="0" presId="urn:microsoft.com/office/officeart/2005/8/layout/vList5"/>
    <dgm:cxn modelId="{2A26E3E8-1AC2-4C53-8CA9-41D1F2E9C718}" type="presParOf" srcId="{4B00B677-3F02-4D54-948A-986FB4AED1DA}" destId="{71B75423-4A7E-4831-B9F2-FFAE3B5F762B}" srcOrd="1" destOrd="0" presId="urn:microsoft.com/office/officeart/2005/8/layout/vList5"/>
    <dgm:cxn modelId="{B8101CFC-2153-4B3A-A580-2C6F6AD1A4AD}" type="presParOf" srcId="{2F3A3B01-CBFF-4850-8D65-71688DCAF2C2}" destId="{1B1D4DFE-0491-4949-826D-43E373F54C05}" srcOrd="1" destOrd="0" presId="urn:microsoft.com/office/officeart/2005/8/layout/vList5"/>
    <dgm:cxn modelId="{2F05576A-1A36-46F4-9D43-2EE704CCD96C}" type="presParOf" srcId="{2F3A3B01-CBFF-4850-8D65-71688DCAF2C2}" destId="{76FD2359-AD9D-4C19-BB77-40B8A804DA6B}" srcOrd="2" destOrd="0" presId="urn:microsoft.com/office/officeart/2005/8/layout/vList5"/>
    <dgm:cxn modelId="{D4B7412E-04CF-4B7B-AC45-E30A1E0244BB}" type="presParOf" srcId="{76FD2359-AD9D-4C19-BB77-40B8A804DA6B}" destId="{37B5362F-A5A2-43A8-B058-DEF4C09845A4}" srcOrd="0" destOrd="0" presId="urn:microsoft.com/office/officeart/2005/8/layout/vList5"/>
    <dgm:cxn modelId="{967D746A-931B-47A6-8D8F-32E031F1EEDA}" type="presParOf" srcId="{76FD2359-AD9D-4C19-BB77-40B8A804DA6B}" destId="{C14BCDE2-9D5E-46C8-B0EB-C7A96CD5D627}" srcOrd="1" destOrd="0" presId="urn:microsoft.com/office/officeart/2005/8/layout/vList5"/>
    <dgm:cxn modelId="{608E4626-C967-40D3-972D-80023097D9F4}" type="presParOf" srcId="{2F3A3B01-CBFF-4850-8D65-71688DCAF2C2}" destId="{72279AC5-96B9-46BF-BF53-4580BB784327}" srcOrd="3" destOrd="0" presId="urn:microsoft.com/office/officeart/2005/8/layout/vList5"/>
    <dgm:cxn modelId="{3B361C16-D8DC-44F8-B9B5-A0159C4F9E60}" type="presParOf" srcId="{2F3A3B01-CBFF-4850-8D65-71688DCAF2C2}" destId="{918C6838-272A-4DCF-911E-BDF6D1FDAFE0}" srcOrd="4" destOrd="0" presId="urn:microsoft.com/office/officeart/2005/8/layout/vList5"/>
    <dgm:cxn modelId="{78296E98-818D-41F8-95EC-1A5904822CA5}" type="presParOf" srcId="{918C6838-272A-4DCF-911E-BDF6D1FDAFE0}" destId="{1DE4EF8E-E262-428A-B7FB-F4FDD6DC945F}" srcOrd="0" destOrd="0" presId="urn:microsoft.com/office/officeart/2005/8/layout/vList5"/>
    <dgm:cxn modelId="{863F5C9F-7E76-42B0-A6EA-65E76C2691C1}" type="presParOf" srcId="{918C6838-272A-4DCF-911E-BDF6D1FDAFE0}" destId="{D1403E52-5793-4096-81EF-42881D187E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04EEAB-CD28-408B-8EAD-33ED0F63C24E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1755B27-C425-49F8-A3F9-B54B5CFBBDD5}">
      <dgm:prSet phldrT="[文字]" custT="1"/>
      <dgm:spPr>
        <a:xfrm>
          <a:off x="0" y="28140"/>
          <a:ext cx="2307136" cy="80246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國家技術士丙級</a:t>
          </a:r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3C63CD65-1836-4FC7-963B-91817FDD212D}" type="parTrans" cxnId="{B36A423F-31D0-4F0F-813E-78D41DEC7EA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1954F3-66D1-4C48-A6BF-D352B74FE846}" type="sibTrans" cxnId="{B36A423F-31D0-4F0F-813E-78D41DEC7EA4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5F29D5-622D-4B4E-AAA4-9A16FD5AF58D}">
      <dgm:prSet phldrT="[文字]" custT="1"/>
      <dgm:spPr>
        <a:xfrm rot="5400000">
          <a:off x="4036940" y="-1647722"/>
          <a:ext cx="641968" cy="4101575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電腦系統操作、文書排版技巧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235757D-F043-4F4B-B35E-33503BB1CB1F}" type="parTrans" cxnId="{69580E6A-FB97-431E-A5B6-84D35EAE32E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83949A-FD05-4552-8AE0-7673E7E2DCBD}" type="sibTrans" cxnId="{69580E6A-FB97-431E-A5B6-84D35EAE32E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44F389-A11F-462B-A522-F5A412CD8F6F}">
      <dgm:prSet phldrT="[文字]" custT="1"/>
      <dgm:spPr>
        <a:xfrm>
          <a:off x="0" y="844418"/>
          <a:ext cx="2307136" cy="80246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國家技術士乙級</a:t>
          </a:r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D863164-ADF4-4E11-AA74-77C4F3095D6E}" type="parTrans" cxnId="{B37F76DD-0DC5-4EBA-B57D-7032BCD5F2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C48FF5-88C1-4800-B33D-6490E44BE50B}" type="sibTrans" cxnId="{B37F76DD-0DC5-4EBA-B57D-7032BCD5F2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A34956-95D1-46F4-876E-CD78DDC68DB1}">
      <dgm:prSet phldrT="[文字]" custT="1"/>
      <dgm:spPr>
        <a:xfrm rot="5400000">
          <a:off x="4036940" y="-805139"/>
          <a:ext cx="641968" cy="4101575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資料庫概念、試算表功能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F79C25A-004E-46FD-982D-BE6DF456A1DE}" type="parTrans" cxnId="{AA9F6EB8-1BFD-4912-9F06-09E1BAF2D8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7AB7B3-E1B4-42AD-A694-C516366B3B8C}" type="sibTrans" cxnId="{AA9F6EB8-1BFD-4912-9F06-09E1BAF2D8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74BEA6-BCA2-4073-A47C-17C1C04F20E8}">
      <dgm:prSet phldrT="[文字]" custT="1"/>
      <dgm:spPr>
        <a:xfrm>
          <a:off x="0" y="1687001"/>
          <a:ext cx="2307136" cy="80246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altLang="zh-TW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TQC</a:t>
          </a:r>
          <a:r>
            <a:rPr lang="zh-TW" altLang="en-US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辦公室軟體</a:t>
          </a:r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E6C8AA9-69F0-410B-BD27-D5DDF01F75C6}" type="parTrans" cxnId="{127749E8-5EC0-4940-BB6A-F4E85D5689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4617C4-065C-4D91-BDD0-DCB1F14435C9}" type="sibTrans" cxnId="{127749E8-5EC0-4940-BB6A-F4E85D5689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D8BA77-605C-46D4-8A99-754A4D2E6D95}">
      <dgm:prSet phldrT="[文字]" custT="1"/>
      <dgm:spPr>
        <a:xfrm rot="5400000">
          <a:off x="4036940" y="29470"/>
          <a:ext cx="641968" cy="4101575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上班族實用辦公室軟體技巧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0D7C174A-8703-4E22-B30C-27EAC4DBD9F1}" type="parTrans" cxnId="{4AB42BAD-6D95-4EB3-ABDE-58028CBD707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A6BE74-EC78-40F5-8E25-7D1209F71462}" type="sibTrans" cxnId="{4AB42BAD-6D95-4EB3-ABDE-58028CBD707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42A547-D66C-4EF3-A2C8-1CFECFC9405A}">
      <dgm:prSet custT="1"/>
      <dgm:spPr>
        <a:xfrm>
          <a:off x="0" y="2529585"/>
          <a:ext cx="2307136" cy="80246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中文輸入</a:t>
          </a:r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5D47B25-3EC3-4CD3-8EB7-1F94B46A4022}" type="parTrans" cxnId="{A5B69BA9-701C-44F8-A87C-7E0AD71BECA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3CA833-85A8-4AF6-AE44-73863F0603B9}" type="sibTrans" cxnId="{A5B69BA9-701C-44F8-A87C-7E0AD71BECA6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828B58-DAC1-4C88-8954-C968DEC513A6}">
      <dgm:prSet custT="1"/>
      <dgm:spPr>
        <a:xfrm>
          <a:off x="0" y="3372168"/>
          <a:ext cx="2307136" cy="802460"/>
        </a:xfrm>
        <a:prstGeom prst="round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zh-TW" altLang="en-US" sz="20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英文輸入</a:t>
          </a:r>
          <a:endParaRPr lang="zh-TW" altLang="en-US" sz="20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84A8DDF-D021-4DD0-B78D-7B01501BDBEE}" type="parTrans" cxnId="{E29035FA-92B0-41CD-8DE7-1E22E9CE6D1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E84818-4C26-463D-8CAF-90DEE82AE779}" type="sibTrans" cxnId="{E29035FA-92B0-41CD-8DE7-1E22E9CE6D1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661493-8EC5-4B2E-BE62-E5F789DC8F61}">
      <dgm:prSet custT="1"/>
      <dgm:spPr>
        <a:xfrm rot="5400000">
          <a:off x="4036940" y="880027"/>
          <a:ext cx="641968" cy="4101575"/>
        </a:xfrm>
        <a:prstGeom prst="round2SameRect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中文打字技巧教學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8CD92857-EC1E-42E1-9106-3233CB083187}" type="parTrans" cxnId="{9E611ACA-B06C-499B-98C0-D5BC668B6D9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7B2567-90E6-4405-8AC2-9C5BC2D44D3A}" type="sibTrans" cxnId="{9E611ACA-B06C-499B-98C0-D5BC668B6D9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E1CE9F-B59A-49EB-BCBF-16C9583D9E04}">
      <dgm:prSet custT="1"/>
      <dgm:spPr>
        <a:xfrm rot="5400000">
          <a:off x="4036940" y="1722610"/>
          <a:ext cx="641968" cy="4101575"/>
        </a:xfrm>
        <a:prstGeom prst="round2SameRect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lnSpc>
              <a:spcPct val="100000"/>
            </a:lnSpc>
          </a:pPr>
          <a:r>
            <a:rPr lang="zh-TW" altLang="en-US" sz="2000" b="1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英文打字技巧教學</a:t>
          </a:r>
          <a:endParaRPr lang="zh-TW" altLang="en-US" sz="2000" b="1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82B7CDF-9425-45E8-B750-20D217715FAD}" type="parTrans" cxnId="{0C7849ED-F511-497E-8C66-E06F089FF60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8BC291-1A69-4BBA-A153-18CFA6B1708B}" type="sibTrans" cxnId="{0C7849ED-F511-497E-8C66-E06F089FF60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3A3B01-CBFF-4850-8D65-71688DCAF2C2}" type="pres">
      <dgm:prSet presAssocID="{6B04EEAB-CD28-408B-8EAD-33ED0F63C2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00B677-3F02-4D54-948A-986FB4AED1DA}" type="pres">
      <dgm:prSet presAssocID="{91755B27-C425-49F8-A3F9-B54B5CFBBDD5}" presName="linNode" presStyleCnt="0"/>
      <dgm:spPr/>
    </dgm:pt>
    <dgm:pt modelId="{92EE1E6C-221C-46A1-A66C-EFB1CEC9508F}" type="pres">
      <dgm:prSet presAssocID="{91755B27-C425-49F8-A3F9-B54B5CFBBDD5}" presName="parentText" presStyleLbl="node1" presStyleIdx="0" presStyleCnt="5" custLinFactNeighborX="-1136" custLinFactNeighborY="327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B75423-4A7E-4831-B9F2-FFAE3B5F762B}" type="pres">
      <dgm:prSet presAssocID="{91755B27-C425-49F8-A3F9-B54B5CFBBDD5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1D4DFE-0491-4949-826D-43E373F54C05}" type="pres">
      <dgm:prSet presAssocID="{CD1954F3-66D1-4C48-A6BF-D352B74FE846}" presName="sp" presStyleCnt="0"/>
      <dgm:spPr/>
    </dgm:pt>
    <dgm:pt modelId="{76FD2359-AD9D-4C19-BB77-40B8A804DA6B}" type="pres">
      <dgm:prSet presAssocID="{D644F389-A11F-462B-A522-F5A412CD8F6F}" presName="linNode" presStyleCnt="0"/>
      <dgm:spPr/>
    </dgm:pt>
    <dgm:pt modelId="{37B5362F-A5A2-43A8-B058-DEF4C09845A4}" type="pres">
      <dgm:prSet presAssocID="{D644F389-A11F-462B-A522-F5A412CD8F6F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4BCDE2-9D5E-46C8-B0EB-C7A96CD5D627}" type="pres">
      <dgm:prSet presAssocID="{D644F389-A11F-462B-A522-F5A412CD8F6F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79AC5-96B9-46BF-BF53-4580BB784327}" type="pres">
      <dgm:prSet presAssocID="{57C48FF5-88C1-4800-B33D-6490E44BE50B}" presName="sp" presStyleCnt="0"/>
      <dgm:spPr/>
    </dgm:pt>
    <dgm:pt modelId="{918C6838-272A-4DCF-911E-BDF6D1FDAFE0}" type="pres">
      <dgm:prSet presAssocID="{F274BEA6-BCA2-4073-A47C-17C1C04F20E8}" presName="linNode" presStyleCnt="0"/>
      <dgm:spPr/>
    </dgm:pt>
    <dgm:pt modelId="{1DE4EF8E-E262-428A-B7FB-F4FDD6DC945F}" type="pres">
      <dgm:prSet presAssocID="{F274BEA6-BCA2-4073-A47C-17C1C04F20E8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403E52-5793-4096-81EF-42881D187E32}" type="pres">
      <dgm:prSet presAssocID="{F274BEA6-BCA2-4073-A47C-17C1C04F20E8}" presName="descendantText" presStyleLbl="alignAccFollowNode1" presStyleIdx="2" presStyleCnt="5" custLinFactNeighborX="2692" custLinFactNeighborY="-12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EE59FE-9C8F-4BD4-92B8-FFCEF26C4D5F}" type="pres">
      <dgm:prSet presAssocID="{A94617C4-065C-4D91-BDD0-DCB1F14435C9}" presName="sp" presStyleCnt="0"/>
      <dgm:spPr/>
    </dgm:pt>
    <dgm:pt modelId="{06F9FF7A-DB94-427F-997D-17184FDAA6DB}" type="pres">
      <dgm:prSet presAssocID="{0442A547-D66C-4EF3-A2C8-1CFECFC9405A}" presName="linNode" presStyleCnt="0"/>
      <dgm:spPr/>
    </dgm:pt>
    <dgm:pt modelId="{81972DD5-F448-4F78-A52C-CCA2F30BCBAA}" type="pres">
      <dgm:prSet presAssocID="{0442A547-D66C-4EF3-A2C8-1CFECFC9405A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78A187-6C08-435F-85EE-0240B53098B4}" type="pres">
      <dgm:prSet presAssocID="{0442A547-D66C-4EF3-A2C8-1CFECFC9405A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7AF3B6-0262-4899-A0AC-914E14A98B00}" type="pres">
      <dgm:prSet presAssocID="{AA3CA833-85A8-4AF6-AE44-73863F0603B9}" presName="sp" presStyleCnt="0"/>
      <dgm:spPr/>
    </dgm:pt>
    <dgm:pt modelId="{D3140B6E-9D91-4888-950D-64AF9A1AB80F}" type="pres">
      <dgm:prSet presAssocID="{33828B58-DAC1-4C88-8954-C968DEC513A6}" presName="linNode" presStyleCnt="0"/>
      <dgm:spPr/>
    </dgm:pt>
    <dgm:pt modelId="{BBA0340B-A582-40C5-92FA-19265E29716E}" type="pres">
      <dgm:prSet presAssocID="{33828B58-DAC1-4C88-8954-C968DEC513A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0892AB-BAEA-44FE-903E-D89E456F4E8F}" type="pres">
      <dgm:prSet presAssocID="{33828B58-DAC1-4C88-8954-C968DEC513A6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AB42BAD-6D95-4EB3-ABDE-58028CBD707D}" srcId="{F274BEA6-BCA2-4073-A47C-17C1C04F20E8}" destId="{BCD8BA77-605C-46D4-8A99-754A4D2E6D95}" srcOrd="0" destOrd="0" parTransId="{0D7C174A-8703-4E22-B30C-27EAC4DBD9F1}" sibTransId="{65A6BE74-EC78-40F5-8E25-7D1209F71462}"/>
    <dgm:cxn modelId="{0C7849ED-F511-497E-8C66-E06F089FF60F}" srcId="{33828B58-DAC1-4C88-8954-C968DEC513A6}" destId="{59E1CE9F-B59A-49EB-BCBF-16C9583D9E04}" srcOrd="0" destOrd="0" parTransId="{C82B7CDF-9425-45E8-B750-20D217715FAD}" sibTransId="{BA8BC291-1A69-4BBA-A153-18CFA6B1708B}"/>
    <dgm:cxn modelId="{195211FD-C29C-40C2-B044-4A6A1007F723}" type="presOf" srcId="{0442A547-D66C-4EF3-A2C8-1CFECFC9405A}" destId="{81972DD5-F448-4F78-A52C-CCA2F30BCBAA}" srcOrd="0" destOrd="0" presId="urn:microsoft.com/office/officeart/2005/8/layout/vList5"/>
    <dgm:cxn modelId="{3EDC6A85-C175-44FC-B98E-420B849F4546}" type="presOf" srcId="{22661493-8EC5-4B2E-BE62-E5F789DC8F61}" destId="{B378A187-6C08-435F-85EE-0240B53098B4}" srcOrd="0" destOrd="0" presId="urn:microsoft.com/office/officeart/2005/8/layout/vList5"/>
    <dgm:cxn modelId="{9096C98D-48CF-4CA0-B327-7BFDB9FCBE00}" type="presOf" srcId="{59E1CE9F-B59A-49EB-BCBF-16C9583D9E04}" destId="{170892AB-BAEA-44FE-903E-D89E456F4E8F}" srcOrd="0" destOrd="0" presId="urn:microsoft.com/office/officeart/2005/8/layout/vList5"/>
    <dgm:cxn modelId="{9E611ACA-B06C-499B-98C0-D5BC668B6D9C}" srcId="{0442A547-D66C-4EF3-A2C8-1CFECFC9405A}" destId="{22661493-8EC5-4B2E-BE62-E5F789DC8F61}" srcOrd="0" destOrd="0" parTransId="{8CD92857-EC1E-42E1-9106-3233CB083187}" sibTransId="{517B2567-90E6-4405-8AC2-9C5BC2D44D3A}"/>
    <dgm:cxn modelId="{B37F76DD-0DC5-4EBA-B57D-7032BCD5F2F5}" srcId="{6B04EEAB-CD28-408B-8EAD-33ED0F63C24E}" destId="{D644F389-A11F-462B-A522-F5A412CD8F6F}" srcOrd="1" destOrd="0" parTransId="{1D863164-ADF4-4E11-AA74-77C4F3095D6E}" sibTransId="{57C48FF5-88C1-4800-B33D-6490E44BE50B}"/>
    <dgm:cxn modelId="{AA9F6EB8-1BFD-4912-9F06-09E1BAF2D8A3}" srcId="{D644F389-A11F-462B-A522-F5A412CD8F6F}" destId="{26A34956-95D1-46F4-876E-CD78DDC68DB1}" srcOrd="0" destOrd="0" parTransId="{BF79C25A-004E-46FD-982D-BE6DF456A1DE}" sibTransId="{EF7AB7B3-E1B4-42AD-A694-C516366B3B8C}"/>
    <dgm:cxn modelId="{69580E6A-FB97-431E-A5B6-84D35EAE32ED}" srcId="{91755B27-C425-49F8-A3F9-B54B5CFBBDD5}" destId="{1D5F29D5-622D-4B4E-AAA4-9A16FD5AF58D}" srcOrd="0" destOrd="0" parTransId="{6235757D-F043-4F4B-B35E-33503BB1CB1F}" sibTransId="{3583949A-FD05-4552-8AE0-7673E7E2DCBD}"/>
    <dgm:cxn modelId="{7FD80A43-3879-45AC-967A-45FAE5F7482A}" type="presOf" srcId="{26A34956-95D1-46F4-876E-CD78DDC68DB1}" destId="{C14BCDE2-9D5E-46C8-B0EB-C7A96CD5D627}" srcOrd="0" destOrd="0" presId="urn:microsoft.com/office/officeart/2005/8/layout/vList5"/>
    <dgm:cxn modelId="{8A234E1E-9A9E-49E7-9BFA-D56149458F82}" type="presOf" srcId="{D644F389-A11F-462B-A522-F5A412CD8F6F}" destId="{37B5362F-A5A2-43A8-B058-DEF4C09845A4}" srcOrd="0" destOrd="0" presId="urn:microsoft.com/office/officeart/2005/8/layout/vList5"/>
    <dgm:cxn modelId="{E29035FA-92B0-41CD-8DE7-1E22E9CE6D1C}" srcId="{6B04EEAB-CD28-408B-8EAD-33ED0F63C24E}" destId="{33828B58-DAC1-4C88-8954-C968DEC513A6}" srcOrd="4" destOrd="0" parTransId="{C84A8DDF-D021-4DD0-B78D-7B01501BDBEE}" sibTransId="{B4E84818-4C26-463D-8CAF-90DEE82AE779}"/>
    <dgm:cxn modelId="{127749E8-5EC0-4940-BB6A-F4E85D5689E7}" srcId="{6B04EEAB-CD28-408B-8EAD-33ED0F63C24E}" destId="{F274BEA6-BCA2-4073-A47C-17C1C04F20E8}" srcOrd="2" destOrd="0" parTransId="{AE6C8AA9-69F0-410B-BD27-D5DDF01F75C6}" sibTransId="{A94617C4-065C-4D91-BDD0-DCB1F14435C9}"/>
    <dgm:cxn modelId="{B154182A-8458-494A-9A93-CB5D8A0171F3}" type="presOf" srcId="{6B04EEAB-CD28-408B-8EAD-33ED0F63C24E}" destId="{2F3A3B01-CBFF-4850-8D65-71688DCAF2C2}" srcOrd="0" destOrd="0" presId="urn:microsoft.com/office/officeart/2005/8/layout/vList5"/>
    <dgm:cxn modelId="{7981DD6F-19FF-4545-9CCB-42BD70E1CC3E}" type="presOf" srcId="{BCD8BA77-605C-46D4-8A99-754A4D2E6D95}" destId="{D1403E52-5793-4096-81EF-42881D187E32}" srcOrd="0" destOrd="0" presId="urn:microsoft.com/office/officeart/2005/8/layout/vList5"/>
    <dgm:cxn modelId="{FFEC9995-522C-4BF3-BEB6-EF77D1B15D45}" type="presOf" srcId="{91755B27-C425-49F8-A3F9-B54B5CFBBDD5}" destId="{92EE1E6C-221C-46A1-A66C-EFB1CEC9508F}" srcOrd="0" destOrd="0" presId="urn:microsoft.com/office/officeart/2005/8/layout/vList5"/>
    <dgm:cxn modelId="{0DF6B3F6-37F2-4738-B167-33015D8E1CFD}" type="presOf" srcId="{33828B58-DAC1-4C88-8954-C968DEC513A6}" destId="{BBA0340B-A582-40C5-92FA-19265E29716E}" srcOrd="0" destOrd="0" presId="urn:microsoft.com/office/officeart/2005/8/layout/vList5"/>
    <dgm:cxn modelId="{8B4441EB-1A79-4C4E-AACD-8A756DB78D19}" type="presOf" srcId="{1D5F29D5-622D-4B4E-AAA4-9A16FD5AF58D}" destId="{71B75423-4A7E-4831-B9F2-FFAE3B5F762B}" srcOrd="0" destOrd="0" presId="urn:microsoft.com/office/officeart/2005/8/layout/vList5"/>
    <dgm:cxn modelId="{B36A423F-31D0-4F0F-813E-78D41DEC7EA4}" srcId="{6B04EEAB-CD28-408B-8EAD-33ED0F63C24E}" destId="{91755B27-C425-49F8-A3F9-B54B5CFBBDD5}" srcOrd="0" destOrd="0" parTransId="{3C63CD65-1836-4FC7-963B-91817FDD212D}" sibTransId="{CD1954F3-66D1-4C48-A6BF-D352B74FE846}"/>
    <dgm:cxn modelId="{E48083C4-8593-4B8B-90B3-E7A54D403F5D}" type="presOf" srcId="{F274BEA6-BCA2-4073-A47C-17C1C04F20E8}" destId="{1DE4EF8E-E262-428A-B7FB-F4FDD6DC945F}" srcOrd="0" destOrd="0" presId="urn:microsoft.com/office/officeart/2005/8/layout/vList5"/>
    <dgm:cxn modelId="{A5B69BA9-701C-44F8-A87C-7E0AD71BECA6}" srcId="{6B04EEAB-CD28-408B-8EAD-33ED0F63C24E}" destId="{0442A547-D66C-4EF3-A2C8-1CFECFC9405A}" srcOrd="3" destOrd="0" parTransId="{25D47B25-3EC3-4CD3-8EB7-1F94B46A4022}" sibTransId="{AA3CA833-85A8-4AF6-AE44-73863F0603B9}"/>
    <dgm:cxn modelId="{10671A9C-3609-4B3E-AE62-FA43006B99C2}" type="presParOf" srcId="{2F3A3B01-CBFF-4850-8D65-71688DCAF2C2}" destId="{4B00B677-3F02-4D54-948A-986FB4AED1DA}" srcOrd="0" destOrd="0" presId="urn:microsoft.com/office/officeart/2005/8/layout/vList5"/>
    <dgm:cxn modelId="{8C5499A4-15B2-493D-A041-ACCDD59A7C0B}" type="presParOf" srcId="{4B00B677-3F02-4D54-948A-986FB4AED1DA}" destId="{92EE1E6C-221C-46A1-A66C-EFB1CEC9508F}" srcOrd="0" destOrd="0" presId="urn:microsoft.com/office/officeart/2005/8/layout/vList5"/>
    <dgm:cxn modelId="{27AC8CF2-2D84-4977-B683-5500337E7FDF}" type="presParOf" srcId="{4B00B677-3F02-4D54-948A-986FB4AED1DA}" destId="{71B75423-4A7E-4831-B9F2-FFAE3B5F762B}" srcOrd="1" destOrd="0" presId="urn:microsoft.com/office/officeart/2005/8/layout/vList5"/>
    <dgm:cxn modelId="{4CDE2DCE-A398-4DEF-BF4C-C9ED323A3234}" type="presParOf" srcId="{2F3A3B01-CBFF-4850-8D65-71688DCAF2C2}" destId="{1B1D4DFE-0491-4949-826D-43E373F54C05}" srcOrd="1" destOrd="0" presId="urn:microsoft.com/office/officeart/2005/8/layout/vList5"/>
    <dgm:cxn modelId="{9B156377-DF91-495F-B7C7-C7E2DDEF34E8}" type="presParOf" srcId="{2F3A3B01-CBFF-4850-8D65-71688DCAF2C2}" destId="{76FD2359-AD9D-4C19-BB77-40B8A804DA6B}" srcOrd="2" destOrd="0" presId="urn:microsoft.com/office/officeart/2005/8/layout/vList5"/>
    <dgm:cxn modelId="{C78EB150-B718-4254-89EE-5E0364A7BB49}" type="presParOf" srcId="{76FD2359-AD9D-4C19-BB77-40B8A804DA6B}" destId="{37B5362F-A5A2-43A8-B058-DEF4C09845A4}" srcOrd="0" destOrd="0" presId="urn:microsoft.com/office/officeart/2005/8/layout/vList5"/>
    <dgm:cxn modelId="{65D9628A-E314-43FF-89F8-5CD48543A955}" type="presParOf" srcId="{76FD2359-AD9D-4C19-BB77-40B8A804DA6B}" destId="{C14BCDE2-9D5E-46C8-B0EB-C7A96CD5D627}" srcOrd="1" destOrd="0" presId="urn:microsoft.com/office/officeart/2005/8/layout/vList5"/>
    <dgm:cxn modelId="{89983D6E-2268-4B60-B594-E4A975C7219C}" type="presParOf" srcId="{2F3A3B01-CBFF-4850-8D65-71688DCAF2C2}" destId="{72279AC5-96B9-46BF-BF53-4580BB784327}" srcOrd="3" destOrd="0" presId="urn:microsoft.com/office/officeart/2005/8/layout/vList5"/>
    <dgm:cxn modelId="{7168E8C2-39B4-43E5-8541-B0969A492DF1}" type="presParOf" srcId="{2F3A3B01-CBFF-4850-8D65-71688DCAF2C2}" destId="{918C6838-272A-4DCF-911E-BDF6D1FDAFE0}" srcOrd="4" destOrd="0" presId="urn:microsoft.com/office/officeart/2005/8/layout/vList5"/>
    <dgm:cxn modelId="{1506AD5B-4D5F-4E74-9D90-535AF0977F70}" type="presParOf" srcId="{918C6838-272A-4DCF-911E-BDF6D1FDAFE0}" destId="{1DE4EF8E-E262-428A-B7FB-F4FDD6DC945F}" srcOrd="0" destOrd="0" presId="urn:microsoft.com/office/officeart/2005/8/layout/vList5"/>
    <dgm:cxn modelId="{F92D2710-E6DC-49DB-88B8-62992FA1AEF6}" type="presParOf" srcId="{918C6838-272A-4DCF-911E-BDF6D1FDAFE0}" destId="{D1403E52-5793-4096-81EF-42881D187E32}" srcOrd="1" destOrd="0" presId="urn:microsoft.com/office/officeart/2005/8/layout/vList5"/>
    <dgm:cxn modelId="{4EA33859-6C67-4DC9-A0DF-C0D16341E987}" type="presParOf" srcId="{2F3A3B01-CBFF-4850-8D65-71688DCAF2C2}" destId="{F6EE59FE-9C8F-4BD4-92B8-FFCEF26C4D5F}" srcOrd="5" destOrd="0" presId="urn:microsoft.com/office/officeart/2005/8/layout/vList5"/>
    <dgm:cxn modelId="{490A3D79-57B6-4720-9165-4924EC859E47}" type="presParOf" srcId="{2F3A3B01-CBFF-4850-8D65-71688DCAF2C2}" destId="{06F9FF7A-DB94-427F-997D-17184FDAA6DB}" srcOrd="6" destOrd="0" presId="urn:microsoft.com/office/officeart/2005/8/layout/vList5"/>
    <dgm:cxn modelId="{5BA595AF-8E64-4105-8576-B4F8ED88EA6F}" type="presParOf" srcId="{06F9FF7A-DB94-427F-997D-17184FDAA6DB}" destId="{81972DD5-F448-4F78-A52C-CCA2F30BCBAA}" srcOrd="0" destOrd="0" presId="urn:microsoft.com/office/officeart/2005/8/layout/vList5"/>
    <dgm:cxn modelId="{7C67E53E-91C7-4CFB-A360-0BA858760C71}" type="presParOf" srcId="{06F9FF7A-DB94-427F-997D-17184FDAA6DB}" destId="{B378A187-6C08-435F-85EE-0240B53098B4}" srcOrd="1" destOrd="0" presId="urn:microsoft.com/office/officeart/2005/8/layout/vList5"/>
    <dgm:cxn modelId="{9DE8E52D-8777-4F2B-8C81-7B2FBE1C1A38}" type="presParOf" srcId="{2F3A3B01-CBFF-4850-8D65-71688DCAF2C2}" destId="{5E7AF3B6-0262-4899-A0AC-914E14A98B00}" srcOrd="7" destOrd="0" presId="urn:microsoft.com/office/officeart/2005/8/layout/vList5"/>
    <dgm:cxn modelId="{2804BE58-73B1-4CEF-BDAC-2000BF7115CE}" type="presParOf" srcId="{2F3A3B01-CBFF-4850-8D65-71688DCAF2C2}" destId="{D3140B6E-9D91-4888-950D-64AF9A1AB80F}" srcOrd="8" destOrd="0" presId="urn:microsoft.com/office/officeart/2005/8/layout/vList5"/>
    <dgm:cxn modelId="{CD7BE1FB-864A-4B59-8EF9-9DD7FD3F3FB3}" type="presParOf" srcId="{D3140B6E-9D91-4888-950D-64AF9A1AB80F}" destId="{BBA0340B-A582-40C5-92FA-19265E29716E}" srcOrd="0" destOrd="0" presId="urn:microsoft.com/office/officeart/2005/8/layout/vList5"/>
    <dgm:cxn modelId="{BABB4A80-FCFE-4E5D-93AE-4678B1E117CE}" type="presParOf" srcId="{D3140B6E-9D91-4888-950D-64AF9A1AB80F}" destId="{170892AB-BAEA-44FE-903E-D89E456F4E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5A4C2-D139-4450-9540-696619A4A01F}">
      <dsp:nvSpPr>
        <dsp:cNvPr id="0" name=""/>
        <dsp:cNvSpPr/>
      </dsp:nvSpPr>
      <dsp:spPr>
        <a:xfrm>
          <a:off x="2074976" y="2092"/>
          <a:ext cx="1178638" cy="766115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1800" kern="1200" dirty="0" smtClean="0"/>
            <a:t>學科證照</a:t>
          </a:r>
          <a:endParaRPr lang="zh-TW" altLang="en-US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112375" y="39491"/>
        <a:ext cx="1103840" cy="691317"/>
      </dsp:txXfrm>
    </dsp:sp>
    <dsp:sp modelId="{E2E7ADD7-CD0E-459A-ACB5-FC2D2C263B1C}">
      <dsp:nvSpPr>
        <dsp:cNvPr id="0" name=""/>
        <dsp:cNvSpPr/>
      </dsp:nvSpPr>
      <dsp:spPr>
        <a:xfrm>
          <a:off x="1133234" y="385149"/>
          <a:ext cx="3062122" cy="3062122"/>
        </a:xfrm>
        <a:custGeom>
          <a:avLst/>
          <a:gdLst/>
          <a:ahLst/>
          <a:cxnLst/>
          <a:rect l="0" t="0" r="0" b="0"/>
          <a:pathLst>
            <a:path>
              <a:moveTo>
                <a:pt x="2128482" y="121367"/>
              </a:moveTo>
              <a:arcTo wR="1531061" hR="1531061" stAng="17578021" swAng="1962182"/>
            </a:path>
          </a:pathLst>
        </a:custGeo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E277D-8E27-4B9A-9573-F8D4DE248672}">
      <dsp:nvSpPr>
        <dsp:cNvPr id="0" name=""/>
        <dsp:cNvSpPr/>
      </dsp:nvSpPr>
      <dsp:spPr>
        <a:xfrm>
          <a:off x="3531102" y="1060029"/>
          <a:ext cx="1178638" cy="766115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1800" kern="1200" dirty="0" smtClean="0"/>
            <a:t>資訊能力</a:t>
          </a:r>
          <a:endParaRPr lang="zh-TW" altLang="en-US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568501" y="1097428"/>
        <a:ext cx="1103840" cy="691317"/>
      </dsp:txXfrm>
    </dsp:sp>
    <dsp:sp modelId="{7F890C3D-7837-4017-BACB-A6512EEBB4A2}">
      <dsp:nvSpPr>
        <dsp:cNvPr id="0" name=""/>
        <dsp:cNvSpPr/>
      </dsp:nvSpPr>
      <dsp:spPr>
        <a:xfrm>
          <a:off x="1133234" y="385149"/>
          <a:ext cx="3062122" cy="3062122"/>
        </a:xfrm>
        <a:custGeom>
          <a:avLst/>
          <a:gdLst/>
          <a:ahLst/>
          <a:cxnLst/>
          <a:rect l="0" t="0" r="0" b="0"/>
          <a:pathLst>
            <a:path>
              <a:moveTo>
                <a:pt x="3060016" y="1450783"/>
              </a:moveTo>
              <a:arcTo wR="1531061" hR="1531061" stAng="21419668" swAng="2196798"/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5FA5D-A19A-4D6C-895C-872396538ECB}">
      <dsp:nvSpPr>
        <dsp:cNvPr id="0" name=""/>
        <dsp:cNvSpPr/>
      </dsp:nvSpPr>
      <dsp:spPr>
        <a:xfrm>
          <a:off x="2974911" y="2771807"/>
          <a:ext cx="1178638" cy="766115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1800" kern="1200" dirty="0" smtClean="0"/>
            <a:t>商業禮儀</a:t>
          </a:r>
          <a:endParaRPr lang="zh-TW" altLang="en-US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012310" y="2809206"/>
        <a:ext cx="1103840" cy="691317"/>
      </dsp:txXfrm>
    </dsp:sp>
    <dsp:sp modelId="{2A841276-1FC8-4158-B676-A6FA51563AB7}">
      <dsp:nvSpPr>
        <dsp:cNvPr id="0" name=""/>
        <dsp:cNvSpPr/>
      </dsp:nvSpPr>
      <dsp:spPr>
        <a:xfrm>
          <a:off x="1133234" y="385149"/>
          <a:ext cx="3062122" cy="3062122"/>
        </a:xfrm>
        <a:custGeom>
          <a:avLst/>
          <a:gdLst/>
          <a:ahLst/>
          <a:cxnLst/>
          <a:rect l="0" t="0" r="0" b="0"/>
          <a:pathLst>
            <a:path>
              <a:moveTo>
                <a:pt x="1835591" y="3031530"/>
              </a:moveTo>
              <a:arcTo wR="1531061" hR="1531061" stAng="4711637" swAng="1376726"/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02941-1662-460C-9782-AC09CDE942AF}">
      <dsp:nvSpPr>
        <dsp:cNvPr id="0" name=""/>
        <dsp:cNvSpPr/>
      </dsp:nvSpPr>
      <dsp:spPr>
        <a:xfrm>
          <a:off x="1175041" y="2771807"/>
          <a:ext cx="1178638" cy="766115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1800" kern="1200" dirty="0" smtClean="0"/>
            <a:t>表達能力</a:t>
          </a:r>
          <a:endParaRPr lang="zh-TW" altLang="en-US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212440" y="2809206"/>
        <a:ext cx="1103840" cy="691317"/>
      </dsp:txXfrm>
    </dsp:sp>
    <dsp:sp modelId="{76AD7D65-113D-4D64-8160-CB7FD5811A7D}">
      <dsp:nvSpPr>
        <dsp:cNvPr id="0" name=""/>
        <dsp:cNvSpPr/>
      </dsp:nvSpPr>
      <dsp:spPr>
        <a:xfrm>
          <a:off x="1133234" y="385149"/>
          <a:ext cx="3062122" cy="3062122"/>
        </a:xfrm>
        <a:custGeom>
          <a:avLst/>
          <a:gdLst/>
          <a:ahLst/>
          <a:cxnLst/>
          <a:rect l="0" t="0" r="0" b="0"/>
          <a:pathLst>
            <a:path>
              <a:moveTo>
                <a:pt x="255922" y="2378510"/>
              </a:moveTo>
              <a:arcTo wR="1531061" hR="1531061" stAng="8783535" swAng="2196798"/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DF3A2-8E9B-4ED1-BE41-79F04D0A4F43}">
      <dsp:nvSpPr>
        <dsp:cNvPr id="0" name=""/>
        <dsp:cNvSpPr/>
      </dsp:nvSpPr>
      <dsp:spPr>
        <a:xfrm>
          <a:off x="618850" y="1060029"/>
          <a:ext cx="1178638" cy="766115"/>
        </a:xfrm>
        <a:prstGeom prst="round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1800" kern="1200" dirty="0" smtClean="0"/>
            <a:t>語文能力</a:t>
          </a:r>
          <a:endParaRPr lang="zh-TW" altLang="en-US" sz="18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56249" y="1097428"/>
        <a:ext cx="1103840" cy="691317"/>
      </dsp:txXfrm>
    </dsp:sp>
    <dsp:sp modelId="{195B0CCF-0AB5-4DEE-B539-FBB0A484DC2F}">
      <dsp:nvSpPr>
        <dsp:cNvPr id="0" name=""/>
        <dsp:cNvSpPr/>
      </dsp:nvSpPr>
      <dsp:spPr>
        <a:xfrm>
          <a:off x="1133234" y="385149"/>
          <a:ext cx="3062122" cy="3062122"/>
        </a:xfrm>
        <a:custGeom>
          <a:avLst/>
          <a:gdLst/>
          <a:ahLst/>
          <a:cxnLst/>
          <a:rect l="0" t="0" r="0" b="0"/>
          <a:pathLst>
            <a:path>
              <a:moveTo>
                <a:pt x="266705" y="667607"/>
              </a:moveTo>
              <a:arcTo wR="1531061" hR="1531061" stAng="12859797" swAng="1962182"/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CC04F-420D-4575-86C6-3557D52503F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08FF8-AE31-45EC-8046-769E78DFEC30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高級商務人才</a:t>
          </a:r>
          <a:endParaRPr lang="zh-TW" altLang="en-US" sz="3800" kern="1200" dirty="0"/>
        </a:p>
      </dsp:txBody>
      <dsp:txXfrm>
        <a:off x="564979" y="406400"/>
        <a:ext cx="5475833" cy="812800"/>
      </dsp:txXfrm>
    </dsp:sp>
    <dsp:sp modelId="{FBE65FA8-1DA7-4993-A4F4-6DE255A4039D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FCA04-3C72-4CFE-BE57-A3903ABC0520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行動電子商務人才</a:t>
          </a:r>
          <a:endParaRPr lang="zh-TW" altLang="en-US" sz="3800" kern="1200" dirty="0"/>
        </a:p>
      </dsp:txBody>
      <dsp:txXfrm>
        <a:off x="860432" y="1625599"/>
        <a:ext cx="5180380" cy="812800"/>
      </dsp:txXfrm>
    </dsp:sp>
    <dsp:sp modelId="{C39EBBD9-16BC-4949-A5E0-BBDE8B8C1E55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C6F3C-CD21-4411-9B6E-6EA6D1001E97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日文國際商務人才</a:t>
          </a:r>
          <a:endParaRPr lang="zh-TW" altLang="en-US" sz="3800" kern="1200" dirty="0"/>
        </a:p>
      </dsp:txBody>
      <dsp:txXfrm>
        <a:off x="564979" y="2844800"/>
        <a:ext cx="5475833" cy="812800"/>
      </dsp:txXfrm>
    </dsp:sp>
    <dsp:sp modelId="{9784EBF7-A253-48DC-A47D-F7C53078C933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17C59-B864-4C1D-AE50-61C965E9364B}">
      <dsp:nvSpPr>
        <dsp:cNvPr id="0" name=""/>
        <dsp:cNvSpPr/>
      </dsp:nvSpPr>
      <dsp:spPr>
        <a:xfrm>
          <a:off x="2850873" y="1806757"/>
          <a:ext cx="1139013" cy="113901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專業</a:t>
          </a:r>
          <a:endParaRPr lang="en-US" altLang="zh-TW" sz="20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課程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17678" y="1973562"/>
        <a:ext cx="805403" cy="805403"/>
      </dsp:txXfrm>
    </dsp:sp>
    <dsp:sp modelId="{D5DB7A93-EC8F-4B8B-BC9E-E83A4166DD1D}">
      <dsp:nvSpPr>
        <dsp:cNvPr id="0" name=""/>
        <dsp:cNvSpPr/>
      </dsp:nvSpPr>
      <dsp:spPr>
        <a:xfrm rot="16200000">
          <a:off x="3183991" y="1180490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3242081" y="1316033"/>
        <a:ext cx="356597" cy="232358"/>
      </dsp:txXfrm>
    </dsp:sp>
    <dsp:sp modelId="{6AFE503A-CEE8-4C45-8566-37CEF8A48A55}">
      <dsp:nvSpPr>
        <dsp:cNvPr id="0" name=""/>
        <dsp:cNvSpPr/>
      </dsp:nvSpPr>
      <dsp:spPr>
        <a:xfrm>
          <a:off x="2964774" y="3515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國貿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3098218" y="136959"/>
        <a:ext cx="644322" cy="644322"/>
      </dsp:txXfrm>
    </dsp:sp>
    <dsp:sp modelId="{4BEF67C3-D306-4314-85A8-123E194D6DFD}">
      <dsp:nvSpPr>
        <dsp:cNvPr id="0" name=""/>
        <dsp:cNvSpPr/>
      </dsp:nvSpPr>
      <dsp:spPr>
        <a:xfrm rot="18360000">
          <a:off x="3773035" y="1371882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02606"/>
                <a:satOff val="3426"/>
                <a:lumOff val="-3856"/>
                <a:alphaOff val="0"/>
                <a:shade val="51000"/>
                <a:satMod val="130000"/>
              </a:schemeClr>
            </a:gs>
            <a:gs pos="80000">
              <a:schemeClr val="accent5">
                <a:hueOff val="-702606"/>
                <a:satOff val="3426"/>
                <a:lumOff val="-3856"/>
                <a:alphaOff val="0"/>
                <a:shade val="93000"/>
                <a:satMod val="130000"/>
              </a:schemeClr>
            </a:gs>
            <a:gs pos="100000">
              <a:schemeClr val="accent5">
                <a:hueOff val="-702606"/>
                <a:satOff val="3426"/>
                <a:lumOff val="-38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3796980" y="1496330"/>
        <a:ext cx="356597" cy="232358"/>
      </dsp:txXfrm>
    </dsp:sp>
    <dsp:sp modelId="{2902FB8A-7D12-4FF0-BFC8-CF1D67E64351}">
      <dsp:nvSpPr>
        <dsp:cNvPr id="0" name=""/>
        <dsp:cNvSpPr/>
      </dsp:nvSpPr>
      <dsp:spPr>
        <a:xfrm>
          <a:off x="4091643" y="369657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702606"/>
                <a:satOff val="3426"/>
                <a:lumOff val="-3856"/>
                <a:alphaOff val="0"/>
                <a:shade val="51000"/>
                <a:satMod val="130000"/>
              </a:schemeClr>
            </a:gs>
            <a:gs pos="80000">
              <a:schemeClr val="accent5">
                <a:hueOff val="-702606"/>
                <a:satOff val="3426"/>
                <a:lumOff val="-3856"/>
                <a:alphaOff val="0"/>
                <a:shade val="93000"/>
                <a:satMod val="130000"/>
              </a:schemeClr>
            </a:gs>
            <a:gs pos="100000">
              <a:schemeClr val="accent5">
                <a:hueOff val="-702606"/>
                <a:satOff val="3426"/>
                <a:lumOff val="-38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會計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4225087" y="503101"/>
        <a:ext cx="644322" cy="644322"/>
      </dsp:txXfrm>
    </dsp:sp>
    <dsp:sp modelId="{D9AF7798-0F8A-49B3-B07B-C9366226B4D6}">
      <dsp:nvSpPr>
        <dsp:cNvPr id="0" name=""/>
        <dsp:cNvSpPr/>
      </dsp:nvSpPr>
      <dsp:spPr>
        <a:xfrm rot="20520000">
          <a:off x="4137085" y="1872952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405211"/>
                <a:satOff val="6851"/>
                <a:lumOff val="-7713"/>
                <a:alphaOff val="0"/>
                <a:shade val="51000"/>
                <a:satMod val="130000"/>
              </a:schemeClr>
            </a:gs>
            <a:gs pos="80000">
              <a:schemeClr val="accent5">
                <a:hueOff val="-1405211"/>
                <a:satOff val="6851"/>
                <a:lumOff val="-7713"/>
                <a:alphaOff val="0"/>
                <a:shade val="93000"/>
                <a:satMod val="130000"/>
              </a:schemeClr>
            </a:gs>
            <a:gs pos="100000">
              <a:schemeClr val="accent5">
                <a:hueOff val="-1405211"/>
                <a:satOff val="6851"/>
                <a:lumOff val="-77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4139928" y="1968356"/>
        <a:ext cx="356597" cy="232358"/>
      </dsp:txXfrm>
    </dsp:sp>
    <dsp:sp modelId="{0975241C-C094-4DAC-B4D2-1F687D3D8B52}">
      <dsp:nvSpPr>
        <dsp:cNvPr id="0" name=""/>
        <dsp:cNvSpPr/>
      </dsp:nvSpPr>
      <dsp:spPr>
        <a:xfrm>
          <a:off x="4788086" y="1328228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1405211"/>
                <a:satOff val="6851"/>
                <a:lumOff val="-7713"/>
                <a:alphaOff val="0"/>
                <a:shade val="51000"/>
                <a:satMod val="130000"/>
              </a:schemeClr>
            </a:gs>
            <a:gs pos="80000">
              <a:schemeClr val="accent5">
                <a:hueOff val="-1405211"/>
                <a:satOff val="6851"/>
                <a:lumOff val="-7713"/>
                <a:alphaOff val="0"/>
                <a:shade val="93000"/>
                <a:satMod val="130000"/>
              </a:schemeClr>
            </a:gs>
            <a:gs pos="100000">
              <a:schemeClr val="accent5">
                <a:hueOff val="-1405211"/>
                <a:satOff val="6851"/>
                <a:lumOff val="-77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行銷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4921530" y="1461672"/>
        <a:ext cx="644322" cy="644322"/>
      </dsp:txXfrm>
    </dsp:sp>
    <dsp:sp modelId="{7E60BCD4-8781-41C8-8083-9990D1D29F62}">
      <dsp:nvSpPr>
        <dsp:cNvPr id="0" name=""/>
        <dsp:cNvSpPr/>
      </dsp:nvSpPr>
      <dsp:spPr>
        <a:xfrm rot="1080000">
          <a:off x="4137085" y="2492310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107817"/>
                <a:satOff val="10277"/>
                <a:lumOff val="-11569"/>
                <a:alphaOff val="0"/>
                <a:shade val="51000"/>
                <a:satMod val="130000"/>
              </a:schemeClr>
            </a:gs>
            <a:gs pos="80000">
              <a:schemeClr val="accent5">
                <a:hueOff val="-2107817"/>
                <a:satOff val="10277"/>
                <a:lumOff val="-1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-2107817"/>
                <a:satOff val="10277"/>
                <a:lumOff val="-11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4139928" y="2551812"/>
        <a:ext cx="356597" cy="232358"/>
      </dsp:txXfrm>
    </dsp:sp>
    <dsp:sp modelId="{1BFE1364-20FB-490E-9411-C6CE273089C0}">
      <dsp:nvSpPr>
        <dsp:cNvPr id="0" name=""/>
        <dsp:cNvSpPr/>
      </dsp:nvSpPr>
      <dsp:spPr>
        <a:xfrm>
          <a:off x="4788086" y="2513088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2107817"/>
                <a:satOff val="10277"/>
                <a:lumOff val="-11569"/>
                <a:alphaOff val="0"/>
                <a:shade val="51000"/>
                <a:satMod val="130000"/>
              </a:schemeClr>
            </a:gs>
            <a:gs pos="80000">
              <a:schemeClr val="accent5">
                <a:hueOff val="-2107817"/>
                <a:satOff val="10277"/>
                <a:lumOff val="-1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-2107817"/>
                <a:satOff val="10277"/>
                <a:lumOff val="-11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金融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4921530" y="2646532"/>
        <a:ext cx="644322" cy="644322"/>
      </dsp:txXfrm>
    </dsp:sp>
    <dsp:sp modelId="{FBD5B1A7-64BF-46AC-BA95-5B78CDBC1E73}">
      <dsp:nvSpPr>
        <dsp:cNvPr id="0" name=""/>
        <dsp:cNvSpPr/>
      </dsp:nvSpPr>
      <dsp:spPr>
        <a:xfrm rot="3240000">
          <a:off x="3773035" y="2993381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810422"/>
                <a:satOff val="13703"/>
                <a:lumOff val="-15426"/>
                <a:alphaOff val="0"/>
                <a:shade val="51000"/>
                <a:satMod val="130000"/>
              </a:schemeClr>
            </a:gs>
            <a:gs pos="80000">
              <a:schemeClr val="accent5">
                <a:hueOff val="-2810422"/>
                <a:satOff val="13703"/>
                <a:lumOff val="-1542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10422"/>
                <a:satOff val="13703"/>
                <a:lumOff val="-154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3796980" y="3023839"/>
        <a:ext cx="356597" cy="232358"/>
      </dsp:txXfrm>
    </dsp:sp>
    <dsp:sp modelId="{FEA67433-6B93-4351-A0CD-34E2A9447905}">
      <dsp:nvSpPr>
        <dsp:cNvPr id="0" name=""/>
        <dsp:cNvSpPr/>
      </dsp:nvSpPr>
      <dsp:spPr>
        <a:xfrm>
          <a:off x="4091643" y="3471659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2810422"/>
                <a:satOff val="13703"/>
                <a:lumOff val="-15426"/>
                <a:alphaOff val="0"/>
                <a:shade val="51000"/>
                <a:satMod val="130000"/>
              </a:schemeClr>
            </a:gs>
            <a:gs pos="80000">
              <a:schemeClr val="accent5">
                <a:hueOff val="-2810422"/>
                <a:satOff val="13703"/>
                <a:lumOff val="-15426"/>
                <a:alphaOff val="0"/>
                <a:shade val="93000"/>
                <a:satMod val="130000"/>
              </a:schemeClr>
            </a:gs>
            <a:gs pos="100000">
              <a:schemeClr val="accent5">
                <a:hueOff val="-2810422"/>
                <a:satOff val="13703"/>
                <a:lumOff val="-154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管理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4225087" y="3605103"/>
        <a:ext cx="644322" cy="644322"/>
      </dsp:txXfrm>
    </dsp:sp>
    <dsp:sp modelId="{91200782-6B74-48BF-A38B-02F957412546}">
      <dsp:nvSpPr>
        <dsp:cNvPr id="0" name=""/>
        <dsp:cNvSpPr/>
      </dsp:nvSpPr>
      <dsp:spPr>
        <a:xfrm rot="5400000">
          <a:off x="3183991" y="3184773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513028"/>
                <a:satOff val="17128"/>
                <a:lumOff val="-19282"/>
                <a:alphaOff val="0"/>
                <a:shade val="51000"/>
                <a:satMod val="130000"/>
              </a:schemeClr>
            </a:gs>
            <a:gs pos="80000">
              <a:schemeClr val="accent5">
                <a:hueOff val="-3513028"/>
                <a:satOff val="17128"/>
                <a:lumOff val="-19282"/>
                <a:alphaOff val="0"/>
                <a:shade val="93000"/>
                <a:satMod val="130000"/>
              </a:schemeClr>
            </a:gs>
            <a:gs pos="100000">
              <a:schemeClr val="accent5">
                <a:hueOff val="-3513028"/>
                <a:satOff val="17128"/>
                <a:lumOff val="-192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>
        <a:off x="3242081" y="3204137"/>
        <a:ext cx="356597" cy="232358"/>
      </dsp:txXfrm>
    </dsp:sp>
    <dsp:sp modelId="{F3DA9891-2EA1-4EC7-AB16-8049F06796EB}">
      <dsp:nvSpPr>
        <dsp:cNvPr id="0" name=""/>
        <dsp:cNvSpPr/>
      </dsp:nvSpPr>
      <dsp:spPr>
        <a:xfrm>
          <a:off x="2964774" y="3837801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3513028"/>
                <a:satOff val="17128"/>
                <a:lumOff val="-19282"/>
                <a:alphaOff val="0"/>
                <a:shade val="51000"/>
                <a:satMod val="130000"/>
              </a:schemeClr>
            </a:gs>
            <a:gs pos="80000">
              <a:schemeClr val="accent5">
                <a:hueOff val="-3513028"/>
                <a:satOff val="17128"/>
                <a:lumOff val="-19282"/>
                <a:alphaOff val="0"/>
                <a:shade val="93000"/>
                <a:satMod val="130000"/>
              </a:schemeClr>
            </a:gs>
            <a:gs pos="100000">
              <a:schemeClr val="accent5">
                <a:hueOff val="-3513028"/>
                <a:satOff val="17128"/>
                <a:lumOff val="-192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保險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3098218" y="3971245"/>
        <a:ext cx="644322" cy="644322"/>
      </dsp:txXfrm>
    </dsp:sp>
    <dsp:sp modelId="{89B3DA40-1EC3-4C30-B9ED-D46E2D4B715B}">
      <dsp:nvSpPr>
        <dsp:cNvPr id="0" name=""/>
        <dsp:cNvSpPr/>
      </dsp:nvSpPr>
      <dsp:spPr>
        <a:xfrm rot="7560000">
          <a:off x="2594947" y="2993381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15634"/>
                <a:satOff val="20554"/>
                <a:lumOff val="-23139"/>
                <a:alphaOff val="0"/>
                <a:shade val="51000"/>
                <a:satMod val="130000"/>
              </a:schemeClr>
            </a:gs>
            <a:gs pos="80000">
              <a:schemeClr val="accent5">
                <a:hueOff val="-4215634"/>
                <a:satOff val="20554"/>
                <a:lumOff val="-23139"/>
                <a:alphaOff val="0"/>
                <a:shade val="93000"/>
                <a:satMod val="130000"/>
              </a:schemeClr>
            </a:gs>
            <a:gs pos="100000">
              <a:schemeClr val="accent5">
                <a:hueOff val="-4215634"/>
                <a:satOff val="20554"/>
                <a:lumOff val="-231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2687181" y="3023839"/>
        <a:ext cx="356597" cy="232358"/>
      </dsp:txXfrm>
    </dsp:sp>
    <dsp:sp modelId="{EB72A4F9-EC42-4F27-A0FC-20B9430E6E32}">
      <dsp:nvSpPr>
        <dsp:cNvPr id="0" name=""/>
        <dsp:cNvSpPr/>
      </dsp:nvSpPr>
      <dsp:spPr>
        <a:xfrm>
          <a:off x="1837906" y="3471659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4215634"/>
                <a:satOff val="20554"/>
                <a:lumOff val="-23139"/>
                <a:alphaOff val="0"/>
                <a:shade val="51000"/>
                <a:satMod val="130000"/>
              </a:schemeClr>
            </a:gs>
            <a:gs pos="80000">
              <a:schemeClr val="accent5">
                <a:hueOff val="-4215634"/>
                <a:satOff val="20554"/>
                <a:lumOff val="-23139"/>
                <a:alphaOff val="0"/>
                <a:shade val="93000"/>
                <a:satMod val="130000"/>
              </a:schemeClr>
            </a:gs>
            <a:gs pos="100000">
              <a:schemeClr val="accent5">
                <a:hueOff val="-4215634"/>
                <a:satOff val="20554"/>
                <a:lumOff val="-231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電腦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971350" y="3605103"/>
        <a:ext cx="644322" cy="644322"/>
      </dsp:txXfrm>
    </dsp:sp>
    <dsp:sp modelId="{875607E6-6FFF-42E2-9970-4D298C5AE88E}">
      <dsp:nvSpPr>
        <dsp:cNvPr id="0" name=""/>
        <dsp:cNvSpPr/>
      </dsp:nvSpPr>
      <dsp:spPr>
        <a:xfrm rot="9720000">
          <a:off x="2230898" y="2492310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18239"/>
                <a:satOff val="23980"/>
                <a:lumOff val="-26995"/>
                <a:alphaOff val="0"/>
                <a:shade val="51000"/>
                <a:satMod val="130000"/>
              </a:schemeClr>
            </a:gs>
            <a:gs pos="80000">
              <a:schemeClr val="accent5">
                <a:hueOff val="-4918239"/>
                <a:satOff val="23980"/>
                <a:lumOff val="-269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918239"/>
                <a:satOff val="23980"/>
                <a:lumOff val="-26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2344234" y="2551812"/>
        <a:ext cx="356597" cy="232358"/>
      </dsp:txXfrm>
    </dsp:sp>
    <dsp:sp modelId="{93736A4E-BF71-43CE-A04E-BF671762E27E}">
      <dsp:nvSpPr>
        <dsp:cNvPr id="0" name=""/>
        <dsp:cNvSpPr/>
      </dsp:nvSpPr>
      <dsp:spPr>
        <a:xfrm>
          <a:off x="1141463" y="2513088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4918239"/>
                <a:satOff val="23980"/>
                <a:lumOff val="-26995"/>
                <a:alphaOff val="0"/>
                <a:shade val="51000"/>
                <a:satMod val="130000"/>
              </a:schemeClr>
            </a:gs>
            <a:gs pos="80000">
              <a:schemeClr val="accent5">
                <a:hueOff val="-4918239"/>
                <a:satOff val="23980"/>
                <a:lumOff val="-26995"/>
                <a:alphaOff val="0"/>
                <a:shade val="93000"/>
                <a:satMod val="130000"/>
              </a:schemeClr>
            </a:gs>
            <a:gs pos="100000">
              <a:schemeClr val="accent5">
                <a:hueOff val="-4918239"/>
                <a:satOff val="23980"/>
                <a:lumOff val="-26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法律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274907" y="2646532"/>
        <a:ext cx="644322" cy="644322"/>
      </dsp:txXfrm>
    </dsp:sp>
    <dsp:sp modelId="{D4D21121-3EB3-43B2-86EB-20982070498A}">
      <dsp:nvSpPr>
        <dsp:cNvPr id="0" name=""/>
        <dsp:cNvSpPr/>
      </dsp:nvSpPr>
      <dsp:spPr>
        <a:xfrm rot="11880000">
          <a:off x="2230898" y="1872952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20845"/>
                <a:satOff val="27405"/>
                <a:lumOff val="-30852"/>
                <a:alphaOff val="0"/>
                <a:shade val="51000"/>
                <a:satMod val="130000"/>
              </a:schemeClr>
            </a:gs>
            <a:gs pos="80000">
              <a:schemeClr val="accent5">
                <a:hueOff val="-5620845"/>
                <a:satOff val="27405"/>
                <a:lumOff val="-30852"/>
                <a:alphaOff val="0"/>
                <a:shade val="93000"/>
                <a:satMod val="130000"/>
              </a:schemeClr>
            </a:gs>
            <a:gs pos="100000">
              <a:schemeClr val="accent5">
                <a:hueOff val="-5620845"/>
                <a:satOff val="27405"/>
                <a:lumOff val="-308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2344234" y="1968356"/>
        <a:ext cx="356597" cy="232358"/>
      </dsp:txXfrm>
    </dsp:sp>
    <dsp:sp modelId="{F80BCC5D-F29F-48B9-84BB-BF180FD871A9}">
      <dsp:nvSpPr>
        <dsp:cNvPr id="0" name=""/>
        <dsp:cNvSpPr/>
      </dsp:nvSpPr>
      <dsp:spPr>
        <a:xfrm>
          <a:off x="1141463" y="1328228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5620845"/>
                <a:satOff val="27405"/>
                <a:lumOff val="-30852"/>
                <a:alphaOff val="0"/>
                <a:shade val="51000"/>
                <a:satMod val="130000"/>
              </a:schemeClr>
            </a:gs>
            <a:gs pos="80000">
              <a:schemeClr val="accent5">
                <a:hueOff val="-5620845"/>
                <a:satOff val="27405"/>
                <a:lumOff val="-30852"/>
                <a:alphaOff val="0"/>
                <a:shade val="93000"/>
                <a:satMod val="130000"/>
              </a:schemeClr>
            </a:gs>
            <a:gs pos="100000">
              <a:schemeClr val="accent5">
                <a:hueOff val="-5620845"/>
                <a:satOff val="27405"/>
                <a:lumOff val="-308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禮儀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274907" y="1461672"/>
        <a:ext cx="644322" cy="644322"/>
      </dsp:txXfrm>
    </dsp:sp>
    <dsp:sp modelId="{4D9C242C-A536-4CE4-BB07-CFE1246394CB}">
      <dsp:nvSpPr>
        <dsp:cNvPr id="0" name=""/>
        <dsp:cNvSpPr/>
      </dsp:nvSpPr>
      <dsp:spPr>
        <a:xfrm rot="14040000">
          <a:off x="2594947" y="1371882"/>
          <a:ext cx="472776" cy="387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323450"/>
                <a:satOff val="30831"/>
                <a:lumOff val="-34708"/>
                <a:alphaOff val="0"/>
                <a:shade val="51000"/>
                <a:satMod val="130000"/>
              </a:schemeClr>
            </a:gs>
            <a:gs pos="80000">
              <a:schemeClr val="accent5">
                <a:hueOff val="-6323450"/>
                <a:satOff val="30831"/>
                <a:lumOff val="-34708"/>
                <a:alphaOff val="0"/>
                <a:shade val="93000"/>
                <a:satMod val="130000"/>
              </a:schemeClr>
            </a:gs>
            <a:gs pos="100000">
              <a:schemeClr val="accent5">
                <a:hueOff val="-6323450"/>
                <a:satOff val="30831"/>
                <a:lumOff val="-347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latin typeface="微軟正黑體" pitchFamily="34" charset="-120"/>
            <a:ea typeface="微軟正黑體" pitchFamily="34" charset="-120"/>
          </a:endParaRPr>
        </a:p>
      </dsp:txBody>
      <dsp:txXfrm rot="10800000">
        <a:off x="2687181" y="1496330"/>
        <a:ext cx="356597" cy="232358"/>
      </dsp:txXfrm>
    </dsp:sp>
    <dsp:sp modelId="{135860AB-0BCA-4F82-AF0A-2A6EFEEB2D87}">
      <dsp:nvSpPr>
        <dsp:cNvPr id="0" name=""/>
        <dsp:cNvSpPr/>
      </dsp:nvSpPr>
      <dsp:spPr>
        <a:xfrm>
          <a:off x="1837906" y="369657"/>
          <a:ext cx="911210" cy="911210"/>
        </a:xfrm>
        <a:prstGeom prst="ellipse">
          <a:avLst/>
        </a:prstGeom>
        <a:gradFill rotWithShape="0">
          <a:gsLst>
            <a:gs pos="0">
              <a:schemeClr val="accent5">
                <a:hueOff val="-6323450"/>
                <a:satOff val="30831"/>
                <a:lumOff val="-34708"/>
                <a:alphaOff val="0"/>
                <a:shade val="51000"/>
                <a:satMod val="130000"/>
              </a:schemeClr>
            </a:gs>
            <a:gs pos="80000">
              <a:schemeClr val="accent5">
                <a:hueOff val="-6323450"/>
                <a:satOff val="30831"/>
                <a:lumOff val="-34708"/>
                <a:alphaOff val="0"/>
                <a:shade val="93000"/>
                <a:satMod val="130000"/>
              </a:schemeClr>
            </a:gs>
            <a:gs pos="100000">
              <a:schemeClr val="accent5">
                <a:hueOff val="-6323450"/>
                <a:satOff val="30831"/>
                <a:lumOff val="-347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日文</a:t>
          </a:r>
          <a:endParaRPr lang="zh-TW" altLang="en-U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971350" y="503101"/>
        <a:ext cx="644322" cy="644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A920-9497-4D77-BA3F-FB870C1D3D4B}">
      <dsp:nvSpPr>
        <dsp:cNvPr id="0" name=""/>
        <dsp:cNvSpPr/>
      </dsp:nvSpPr>
      <dsp:spPr>
        <a:xfrm>
          <a:off x="3273021" y="449324"/>
          <a:ext cx="5564778" cy="5564778"/>
        </a:xfrm>
        <a:prstGeom prst="pie">
          <a:avLst>
            <a:gd name="adj1" fmla="val 16200000"/>
            <a:gd name="adj2" fmla="val 19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  <a:sp3d extrusionH="28000" prstMaterial="matte"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115033" y="1045550"/>
        <a:ext cx="1623060" cy="1192452"/>
      </dsp:txXfrm>
    </dsp:sp>
    <dsp:sp modelId="{E6C80172-F7F3-40D4-80BE-4946F1B9B28D}">
      <dsp:nvSpPr>
        <dsp:cNvPr id="0" name=""/>
        <dsp:cNvSpPr/>
      </dsp:nvSpPr>
      <dsp:spPr>
        <a:xfrm>
          <a:off x="3339120" y="655151"/>
          <a:ext cx="5564778" cy="5564778"/>
        </a:xfrm>
        <a:prstGeom prst="pie">
          <a:avLst>
            <a:gd name="adj1" fmla="val 19800000"/>
            <a:gd name="adj2" fmla="val 1800000"/>
          </a:avLst>
        </a:prstGeom>
        <a:solidFill>
          <a:schemeClr val="accent5">
            <a:hueOff val="-1264690"/>
            <a:satOff val="6166"/>
            <a:lumOff val="-694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  <a:sp3d extrusionH="28000" prstMaterial="matte"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9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148343" y="2874438"/>
        <a:ext cx="1682682" cy="1126205"/>
      </dsp:txXfrm>
    </dsp:sp>
    <dsp:sp modelId="{5BF2D93C-9CE6-4A5C-83F2-03E292525B04}">
      <dsp:nvSpPr>
        <dsp:cNvPr id="0" name=""/>
        <dsp:cNvSpPr/>
      </dsp:nvSpPr>
      <dsp:spPr>
        <a:xfrm>
          <a:off x="3273010" y="848750"/>
          <a:ext cx="5564778" cy="5564778"/>
        </a:xfrm>
        <a:prstGeom prst="pie">
          <a:avLst>
            <a:gd name="adj1" fmla="val 1800000"/>
            <a:gd name="adj2" fmla="val 5400000"/>
          </a:avLst>
        </a:prstGeom>
        <a:solidFill>
          <a:schemeClr val="accent5">
            <a:hueOff val="-2529380"/>
            <a:satOff val="12332"/>
            <a:lumOff val="-13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  <a:sp3d extrusionH="28000" prstMaterial="matte"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115022" y="4624850"/>
        <a:ext cx="1623060" cy="1192452"/>
      </dsp:txXfrm>
    </dsp:sp>
    <dsp:sp modelId="{8EAD24F8-2350-4979-A960-DBC2183ABEFE}">
      <dsp:nvSpPr>
        <dsp:cNvPr id="0" name=""/>
        <dsp:cNvSpPr/>
      </dsp:nvSpPr>
      <dsp:spPr>
        <a:xfrm>
          <a:off x="3113245" y="864109"/>
          <a:ext cx="5564778" cy="5564778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hueOff val="-3794070"/>
            <a:satOff val="18499"/>
            <a:lumOff val="-208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  <a:sp3d extrusionH="28000" prstMaterial="matte"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12952" y="4640208"/>
        <a:ext cx="1623060" cy="1192452"/>
      </dsp:txXfrm>
    </dsp:sp>
    <dsp:sp modelId="{85D9407C-3986-43D6-A317-BB7839801837}">
      <dsp:nvSpPr>
        <dsp:cNvPr id="0" name=""/>
        <dsp:cNvSpPr/>
      </dsp:nvSpPr>
      <dsp:spPr>
        <a:xfrm>
          <a:off x="3045578" y="672068"/>
          <a:ext cx="5564778" cy="5564778"/>
        </a:xfrm>
        <a:prstGeom prst="pie">
          <a:avLst>
            <a:gd name="adj1" fmla="val 9000000"/>
            <a:gd name="adj2" fmla="val 12600000"/>
          </a:avLst>
        </a:prstGeom>
        <a:solidFill>
          <a:schemeClr val="accent5">
            <a:hueOff val="-5058761"/>
            <a:satOff val="24665"/>
            <a:lumOff val="-277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  <a:sp3d extrusionH="28000" prstMaterial="matte"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49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31699" y="2891355"/>
        <a:ext cx="1682682" cy="1126205"/>
      </dsp:txXfrm>
    </dsp:sp>
    <dsp:sp modelId="{D77E7B97-EAAE-4F5B-BE2E-582D32CB3A83}">
      <dsp:nvSpPr>
        <dsp:cNvPr id="0" name=""/>
        <dsp:cNvSpPr/>
      </dsp:nvSpPr>
      <dsp:spPr>
        <a:xfrm>
          <a:off x="3096329" y="480028"/>
          <a:ext cx="5564778" cy="5564778"/>
        </a:xfrm>
        <a:prstGeom prst="pie">
          <a:avLst>
            <a:gd name="adj1" fmla="val 12600000"/>
            <a:gd name="adj2" fmla="val 16200000"/>
          </a:avLst>
        </a:prstGeom>
        <a:solidFill>
          <a:schemeClr val="accent5">
            <a:hueOff val="-6323450"/>
            <a:satOff val="30831"/>
            <a:lumOff val="-347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  <a:sp3d extrusionH="28000" prstMaterial="matte"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196035" y="1076254"/>
        <a:ext cx="1623060" cy="1192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75423-4A7E-4831-B9F2-FFAE3B5F762B}">
      <dsp:nvSpPr>
        <dsp:cNvPr id="0" name=""/>
        <dsp:cNvSpPr/>
      </dsp:nvSpPr>
      <dsp:spPr>
        <a:xfrm rot="5400000">
          <a:off x="4554033" y="-1721421"/>
          <a:ext cx="1076744" cy="4792852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商業概論、經濟、會計、電子商務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695979" y="189195"/>
        <a:ext cx="4740290" cy="971620"/>
      </dsp:txXfrm>
    </dsp:sp>
    <dsp:sp modelId="{92EE1E6C-221C-46A1-A66C-EFB1CEC9508F}">
      <dsp:nvSpPr>
        <dsp:cNvPr id="0" name=""/>
        <dsp:cNvSpPr/>
      </dsp:nvSpPr>
      <dsp:spPr>
        <a:xfrm>
          <a:off x="0" y="46158"/>
          <a:ext cx="2695979" cy="134593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5703" y="111861"/>
        <a:ext cx="2564573" cy="1214524"/>
      </dsp:txXfrm>
    </dsp:sp>
    <dsp:sp modelId="{C14BCDE2-9D5E-46C8-B0EB-C7A96CD5D627}">
      <dsp:nvSpPr>
        <dsp:cNvPr id="0" name=""/>
        <dsp:cNvSpPr/>
      </dsp:nvSpPr>
      <dsp:spPr>
        <a:xfrm rot="5400000">
          <a:off x="4554033" y="-308194"/>
          <a:ext cx="1076744" cy="4792852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MS. Office</a:t>
          </a:r>
          <a:r>
            <a:rPr lang="zh-TW" altLang="en-US" sz="20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、程式設計、資料庫設計、網站架設、硬體裝修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695979" y="1602422"/>
        <a:ext cx="4740290" cy="971620"/>
      </dsp:txXfrm>
    </dsp:sp>
    <dsp:sp modelId="{37B5362F-A5A2-43A8-B058-DEF4C09845A4}">
      <dsp:nvSpPr>
        <dsp:cNvPr id="0" name=""/>
        <dsp:cNvSpPr/>
      </dsp:nvSpPr>
      <dsp:spPr>
        <a:xfrm>
          <a:off x="0" y="1415266"/>
          <a:ext cx="2695979" cy="134593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5703" y="1480969"/>
        <a:ext cx="2564573" cy="1214524"/>
      </dsp:txXfrm>
    </dsp:sp>
    <dsp:sp modelId="{D1403E52-5793-4096-81EF-42881D187E32}">
      <dsp:nvSpPr>
        <dsp:cNvPr id="0" name=""/>
        <dsp:cNvSpPr/>
      </dsp:nvSpPr>
      <dsp:spPr>
        <a:xfrm rot="5400000">
          <a:off x="4554033" y="1091659"/>
          <a:ext cx="1076744" cy="4792852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影像編輯、影片剪輯、動畫設計、網頁製作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695979" y="3002275"/>
        <a:ext cx="4740290" cy="971620"/>
      </dsp:txXfrm>
    </dsp:sp>
    <dsp:sp modelId="{1DE4EF8E-E262-428A-B7FB-F4FDD6DC945F}">
      <dsp:nvSpPr>
        <dsp:cNvPr id="0" name=""/>
        <dsp:cNvSpPr/>
      </dsp:nvSpPr>
      <dsp:spPr>
        <a:xfrm>
          <a:off x="0" y="2828493"/>
          <a:ext cx="2695979" cy="134593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65703" y="2894196"/>
        <a:ext cx="2564573" cy="12145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75423-4A7E-4831-B9F2-FFAE3B5F762B}">
      <dsp:nvSpPr>
        <dsp:cNvPr id="0" name=""/>
        <dsp:cNvSpPr/>
      </dsp:nvSpPr>
      <dsp:spPr>
        <a:xfrm rot="5400000">
          <a:off x="4036940" y="-1647722"/>
          <a:ext cx="641968" cy="4101575"/>
        </a:xfrm>
        <a:prstGeom prst="round2Same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電腦系統操作、文書排版技巧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307137" y="113419"/>
        <a:ext cx="4070237" cy="579292"/>
      </dsp:txXfrm>
    </dsp:sp>
    <dsp:sp modelId="{92EE1E6C-221C-46A1-A66C-EFB1CEC9508F}">
      <dsp:nvSpPr>
        <dsp:cNvPr id="0" name=""/>
        <dsp:cNvSpPr/>
      </dsp:nvSpPr>
      <dsp:spPr>
        <a:xfrm>
          <a:off x="0" y="28140"/>
          <a:ext cx="2307136" cy="80246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國家技術士丙級</a:t>
          </a: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73" y="67313"/>
        <a:ext cx="2228790" cy="724114"/>
      </dsp:txXfrm>
    </dsp:sp>
    <dsp:sp modelId="{C14BCDE2-9D5E-46C8-B0EB-C7A96CD5D627}">
      <dsp:nvSpPr>
        <dsp:cNvPr id="0" name=""/>
        <dsp:cNvSpPr/>
      </dsp:nvSpPr>
      <dsp:spPr>
        <a:xfrm rot="5400000">
          <a:off x="4036940" y="-805139"/>
          <a:ext cx="641968" cy="4101575"/>
        </a:xfrm>
        <a:prstGeom prst="round2Same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資料庫概念、試算表功能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307137" y="956002"/>
        <a:ext cx="4070237" cy="579292"/>
      </dsp:txXfrm>
    </dsp:sp>
    <dsp:sp modelId="{37B5362F-A5A2-43A8-B058-DEF4C09845A4}">
      <dsp:nvSpPr>
        <dsp:cNvPr id="0" name=""/>
        <dsp:cNvSpPr/>
      </dsp:nvSpPr>
      <dsp:spPr>
        <a:xfrm>
          <a:off x="0" y="844418"/>
          <a:ext cx="2307136" cy="80246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國家技術士乙級</a:t>
          </a: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73" y="883591"/>
        <a:ext cx="2228790" cy="724114"/>
      </dsp:txXfrm>
    </dsp:sp>
    <dsp:sp modelId="{D1403E52-5793-4096-81EF-42881D187E32}">
      <dsp:nvSpPr>
        <dsp:cNvPr id="0" name=""/>
        <dsp:cNvSpPr/>
      </dsp:nvSpPr>
      <dsp:spPr>
        <a:xfrm rot="5400000">
          <a:off x="4036940" y="29470"/>
          <a:ext cx="641968" cy="4101575"/>
        </a:xfrm>
        <a:prstGeom prst="round2SameRect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上班族實用辦公室軟體技巧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307137" y="1790611"/>
        <a:ext cx="4070237" cy="579292"/>
      </dsp:txXfrm>
    </dsp:sp>
    <dsp:sp modelId="{1DE4EF8E-E262-428A-B7FB-F4FDD6DC945F}">
      <dsp:nvSpPr>
        <dsp:cNvPr id="0" name=""/>
        <dsp:cNvSpPr/>
      </dsp:nvSpPr>
      <dsp:spPr>
        <a:xfrm>
          <a:off x="0" y="1687001"/>
          <a:ext cx="2307136" cy="802460"/>
        </a:xfrm>
        <a:prstGeom prst="roundRect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TQC</a:t>
          </a:r>
          <a:r>
            <a:rPr lang="zh-TW" altLang="en-US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辦公室軟體</a:t>
          </a: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73" y="1726174"/>
        <a:ext cx="2228790" cy="724114"/>
      </dsp:txXfrm>
    </dsp:sp>
    <dsp:sp modelId="{B378A187-6C08-435F-85EE-0240B53098B4}">
      <dsp:nvSpPr>
        <dsp:cNvPr id="0" name=""/>
        <dsp:cNvSpPr/>
      </dsp:nvSpPr>
      <dsp:spPr>
        <a:xfrm rot="5400000">
          <a:off x="4036940" y="880027"/>
          <a:ext cx="641968" cy="4101575"/>
        </a:xfrm>
        <a:prstGeom prst="round2SameRect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中文打字技巧教學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307137" y="2641168"/>
        <a:ext cx="4070237" cy="579292"/>
      </dsp:txXfrm>
    </dsp:sp>
    <dsp:sp modelId="{81972DD5-F448-4F78-A52C-CCA2F30BCBAA}">
      <dsp:nvSpPr>
        <dsp:cNvPr id="0" name=""/>
        <dsp:cNvSpPr/>
      </dsp:nvSpPr>
      <dsp:spPr>
        <a:xfrm>
          <a:off x="0" y="2529585"/>
          <a:ext cx="2307136" cy="80246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中文輸入</a:t>
          </a: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73" y="2568758"/>
        <a:ext cx="2228790" cy="724114"/>
      </dsp:txXfrm>
    </dsp:sp>
    <dsp:sp modelId="{170892AB-BAEA-44FE-903E-D89E456F4E8F}">
      <dsp:nvSpPr>
        <dsp:cNvPr id="0" name=""/>
        <dsp:cNvSpPr/>
      </dsp:nvSpPr>
      <dsp:spPr>
        <a:xfrm rot="5400000">
          <a:off x="4036940" y="1722610"/>
          <a:ext cx="641968" cy="4101575"/>
        </a:xfrm>
        <a:prstGeom prst="round2SameRect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1F497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英文打字技巧教學</a:t>
          </a:r>
          <a:endParaRPr lang="zh-TW" altLang="en-US" sz="2000" b="1" kern="1200" dirty="0">
            <a:solidFill>
              <a:srgbClr val="1F497D">
                <a:lumMod val="75000"/>
              </a:srgb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 rot="-5400000">
        <a:off x="2307137" y="3483751"/>
        <a:ext cx="4070237" cy="579292"/>
      </dsp:txXfrm>
    </dsp:sp>
    <dsp:sp modelId="{BBA0340B-A582-40C5-92FA-19265E29716E}">
      <dsp:nvSpPr>
        <dsp:cNvPr id="0" name=""/>
        <dsp:cNvSpPr/>
      </dsp:nvSpPr>
      <dsp:spPr>
        <a:xfrm>
          <a:off x="0" y="3372168"/>
          <a:ext cx="2307136" cy="802460"/>
        </a:xfrm>
        <a:prstGeom prst="roundRect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英文輸入</a:t>
          </a:r>
          <a:endParaRPr lang="zh-TW" altLang="en-US" sz="20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73" y="3411341"/>
        <a:ext cx="2228790" cy="724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291D70-6E90-4D01-9DDF-692B6EAC0553}" type="datetimeFigureOut">
              <a:rPr lang="zh-TW" altLang="en-US"/>
              <a:pPr>
                <a:defRPr/>
              </a:pPr>
              <a:t>2015/4/24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2749BA-0B35-4AD0-89C2-2CD08AD0E5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872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F2F258-95B8-471E-81B0-4A3909E88222}" type="datetimeFigureOut">
              <a:rPr lang="zh-TW" altLang="en-US"/>
              <a:pPr>
                <a:defRPr/>
              </a:pPr>
              <a:t>2015/4/24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133A12-6AD2-40CF-BB81-0E30481783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662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4139AA0-151D-4E4E-9E36-C8ECFC87B058}" type="slidenum">
              <a:rPr lang="zh-TW" altLang="en-US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zh-TW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92D05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rgbClr val="0070C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43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843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06863728-8ACB-4B4B-9FE2-3C6604C8C5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204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066A-B00D-42D2-B98A-D4EF7456A4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699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971F-10F7-4FBE-AB69-C6E38F77AE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132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24E6F-65C1-4180-A0F1-3BB80A25D9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912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6C845-4A0E-4F29-9028-B4C8868FE8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513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C8596-4D41-4EE5-AEE8-8AE6FD7C91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268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2472B-D602-4C45-8EEF-63C4F6EC5A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024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12740-1D4D-4478-8F5F-030809DC8C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1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63A2-B05D-4033-9396-D7AB6332D1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472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BAAF-A6E4-47AB-BCCB-8EF14DBDB5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98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0C37A-2655-41AF-A6FB-054184D3EE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777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D4F1-07A3-4CEE-B14C-E4D11F5631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196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92D05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rgbClr val="0070C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240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33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56D5721-CD07-40AE-B9EE-5CC77764D1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aphicFrame>
        <p:nvGraphicFramePr>
          <p:cNvPr id="1038" name="Object 8"/>
          <p:cNvGraphicFramePr>
            <a:graphicFrameLocks noChangeAspect="1"/>
          </p:cNvGraphicFramePr>
          <p:nvPr userDrawn="1"/>
        </p:nvGraphicFramePr>
        <p:xfrm>
          <a:off x="7988300" y="5734050"/>
          <a:ext cx="76041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Impact" r:id="rId15" imgW="569881" imgH="539269" progId="PI3.Image">
                  <p:embed/>
                </p:oleObj>
              </mc:Choice>
              <mc:Fallback>
                <p:oleObj name="PhotoImpact" r:id="rId15" imgW="569881" imgH="539269" progId="PI3.Imag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8300" y="5734050"/>
                        <a:ext cx="760413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chemeClr val="accent1"/>
                                </a:gs>
                                <a:gs pos="100000">
                                  <a:schemeClr val="bg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25307;&#29983;&#35069;&#20316;\&#21830;&#31185;&#20171;&#32057;&#31777;&#22577;\(&#27700;&#26230;&#38899;&#27138;)&#19968;&#20844;&#21319;&#30340;&#30524;&#28122;-&#31881;&#38634;.wmv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22283;&#36031;&#31185;&#23459;&#23566;/2-&#34892;&#37559;-&#26989;&#21209;&#33021;&#21147;PK-2.wmv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22283;&#36031;&#31185;&#23459;&#23566;/01&#12289;04&#12289;06&#12289;16.wmv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22283;&#36031;&#31185;&#23459;&#23566;/&#36031;&#20108;&#30002;12.wmv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3.jpeg"/><Relationship Id="rId5" Type="http://schemas.openxmlformats.org/officeDocument/2006/relationships/image" Target="../media/image68.emf"/><Relationship Id="rId10" Type="http://schemas.openxmlformats.org/officeDocument/2006/relationships/image" Target="../media/image72.jpeg"/><Relationship Id="rId4" Type="http://schemas.openxmlformats.org/officeDocument/2006/relationships/image" Target="../media/image67.png"/><Relationship Id="rId9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diagramLayout" Target="../diagrams/layout5.xml"/><Relationship Id="rId7" Type="http://schemas.openxmlformats.org/officeDocument/2006/relationships/image" Target="../media/image98.w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09.pn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3.tpsh.tp.edu.tw/education/trade/trade_index.htm" TargetMode="External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b="1" kern="1200" dirty="0" smtClean="0"/>
              <a:t>泰北商科簡介</a:t>
            </a:r>
            <a:endParaRPr lang="zh-TW" altLang="en-US" sz="6000" b="1" kern="12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5486400" cy="4114800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(水晶音樂)一公升的眼淚-粉雪.wm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872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1988840"/>
            <a:ext cx="4302125" cy="1223962"/>
          </a:xfrm>
        </p:spPr>
        <p:txBody>
          <a:bodyPr/>
          <a:lstStyle/>
          <a:p>
            <a:pPr eaLnBrk="1" hangingPunct="1"/>
            <a:r>
              <a:rPr lang="zh-TW" altLang="en-US" sz="6000" b="1" dirty="0" smtClean="0"/>
              <a:t>商科</a:t>
            </a:r>
            <a:endParaRPr lang="zh-TW" altLang="en-US" sz="60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860800"/>
            <a:ext cx="7304087" cy="12715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你永遠不會後悔的選擇</a:t>
            </a:r>
          </a:p>
        </p:txBody>
      </p:sp>
      <p:pic>
        <p:nvPicPr>
          <p:cNvPr id="2063" name="Picture 15" descr="C:\Documents and Settings\user\桌面\sys_1000_4253594_86269.jpg"/>
          <p:cNvPicPr>
            <a:picLocks noChangeAspect="1" noChangeArrowheads="1"/>
          </p:cNvPicPr>
          <p:nvPr/>
        </p:nvPicPr>
        <p:blipFill>
          <a:blip r:embed="rId3" cstate="print"/>
          <a:srcRect l="74242"/>
          <a:stretch>
            <a:fillRect/>
          </a:stretch>
        </p:blipFill>
        <p:spPr bwMode="auto">
          <a:xfrm>
            <a:off x="5724128" y="199710"/>
            <a:ext cx="3156694" cy="1641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5" descr="C:\Documents and Settings\user\桌面\sys_1000_4253594_86269.jpg"/>
          <p:cNvPicPr>
            <a:picLocks noChangeAspect="1" noChangeArrowheads="1"/>
          </p:cNvPicPr>
          <p:nvPr/>
        </p:nvPicPr>
        <p:blipFill>
          <a:blip r:embed="rId3" cstate="print"/>
          <a:srcRect l="24796" r="49446"/>
          <a:stretch>
            <a:fillRect/>
          </a:stretch>
        </p:blipFill>
        <p:spPr bwMode="auto">
          <a:xfrm>
            <a:off x="6804248" y="2349000"/>
            <a:ext cx="2076613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5" descr="C:\Documents and Settings\user\桌面\sys_1000_4253594_86269.jpg"/>
          <p:cNvPicPr>
            <a:picLocks noChangeAspect="1" noChangeArrowheads="1"/>
          </p:cNvPicPr>
          <p:nvPr/>
        </p:nvPicPr>
        <p:blipFill>
          <a:blip r:embed="rId3" cstate="print"/>
          <a:srcRect l="50554" r="25757"/>
          <a:stretch>
            <a:fillRect/>
          </a:stretch>
        </p:blipFill>
        <p:spPr bwMode="auto">
          <a:xfrm>
            <a:off x="3635896" y="682688"/>
            <a:ext cx="1800200" cy="10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33375"/>
            <a:ext cx="43211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258888" y="939800"/>
            <a:ext cx="15696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商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科 </a:t>
            </a:r>
            <a:endParaRPr lang="en-US" altLang="zh-TW" sz="48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116013" y="2420938"/>
            <a:ext cx="272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/>
              <a:t>培養你成為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749550" y="3429000"/>
            <a:ext cx="35702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8800" b="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第一流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716463" y="5157788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/>
              <a:t>的商業人才</a:t>
            </a: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70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3141663"/>
            <a:ext cx="19970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  <p:bldP spid="46086" grpId="0"/>
      <p:bldP spid="46087" grpId="0"/>
      <p:bldP spid="460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5403"/>
            <a:ext cx="4493538" cy="830997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商</a:t>
            </a:r>
            <a:r>
              <a:rPr lang="zh-TW" altLang="en-US" sz="4800" b="1" kern="1200" dirty="0" smtClean="0"/>
              <a:t>科的學習</a:t>
            </a:r>
            <a:r>
              <a:rPr lang="zh-TW" altLang="en-US" sz="4800" b="1" kern="1200" dirty="0"/>
              <a:t>重點</a:t>
            </a:r>
          </a:p>
        </p:txBody>
      </p:sp>
      <p:pic>
        <p:nvPicPr>
          <p:cNvPr id="13315" name="Picture 2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8192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書卷 (水平) 8"/>
          <p:cNvSpPr/>
          <p:nvPr/>
        </p:nvSpPr>
        <p:spPr>
          <a:xfrm>
            <a:off x="5672931" y="2162408"/>
            <a:ext cx="2693988" cy="657225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會計、國貿、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N1~N5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書卷 (水平) 11"/>
          <p:cNvSpPr/>
          <p:nvPr/>
        </p:nvSpPr>
        <p:spPr>
          <a:xfrm>
            <a:off x="6581774" y="4221088"/>
            <a:ext cx="2695575" cy="658813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著重文書處理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書卷 (水平) 12"/>
          <p:cNvSpPr/>
          <p:nvPr/>
        </p:nvSpPr>
        <p:spPr>
          <a:xfrm>
            <a:off x="1547664" y="5805264"/>
            <a:ext cx="2695575" cy="657225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商業接洽談判能力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書卷 (水平) 13"/>
          <p:cNvSpPr/>
          <p:nvPr/>
        </p:nvSpPr>
        <p:spPr>
          <a:xfrm>
            <a:off x="261208" y="4222676"/>
            <a:ext cx="2572911" cy="657225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英日語基本會話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書卷 (水平) 14"/>
          <p:cNvSpPr/>
          <p:nvPr/>
        </p:nvSpPr>
        <p:spPr>
          <a:xfrm>
            <a:off x="5233987" y="5805264"/>
            <a:ext cx="2695575" cy="657225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服儀、談吐、應對進退</a:t>
            </a:r>
          </a:p>
        </p:txBody>
      </p:sp>
      <p:graphicFrame>
        <p:nvGraphicFramePr>
          <p:cNvPr id="27" name="資料庫圖表 26"/>
          <p:cNvGraphicFramePr/>
          <p:nvPr>
            <p:extLst>
              <p:ext uri="{D42A27DB-BD31-4B8C-83A1-F6EECF244321}">
                <p14:modId xmlns:p14="http://schemas.microsoft.com/office/powerpoint/2010/main" val="3723563578"/>
              </p:ext>
            </p:extLst>
          </p:nvPr>
        </p:nvGraphicFramePr>
        <p:xfrm>
          <a:off x="2051720" y="2208592"/>
          <a:ext cx="5328592" cy="359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6929674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2" grpId="0" animBg="1"/>
      <p:bldP spid="13" grpId="0" animBg="1"/>
      <p:bldP spid="14" grpId="0" animBg="1"/>
      <p:bldP spid="15" grpId="0" animBg="1"/>
      <p:bldGraphic spid="2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泰北商科特色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600219" y="2132856"/>
            <a:ext cx="6096000" cy="4064000"/>
            <a:chOff x="3491880" y="1988840"/>
            <a:chExt cx="6096000" cy="4064000"/>
          </a:xfrm>
        </p:grpSpPr>
        <p:graphicFrame>
          <p:nvGraphicFramePr>
            <p:cNvPr id="11" name="資料庫圖表 10"/>
            <p:cNvGraphicFramePr/>
            <p:nvPr>
              <p:extLst>
                <p:ext uri="{D42A27DB-BD31-4B8C-83A1-F6EECF244321}">
                  <p14:modId xmlns:p14="http://schemas.microsoft.com/office/powerpoint/2010/main" val="4172608408"/>
                </p:ext>
              </p:extLst>
            </p:nvPr>
          </p:nvGraphicFramePr>
          <p:xfrm>
            <a:off x="3491880" y="198884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文字方塊 6"/>
            <p:cNvSpPr txBox="1"/>
            <p:nvPr/>
          </p:nvSpPr>
          <p:spPr>
            <a:xfrm>
              <a:off x="3491880" y="2560548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國貿科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851920" y="379000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sz="24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資處科</a:t>
              </a:r>
              <a:endParaRPr lang="zh-TW" altLang="en-US" sz="24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491880" y="495791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sz="24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日文科</a:t>
              </a:r>
              <a:endParaRPr lang="zh-TW" altLang="en-US" sz="24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10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Rectangle 9"/>
          <p:cNvSpPr>
            <a:spLocks noGrp="1" noChangeArrowheads="1"/>
          </p:cNvSpPr>
          <p:nvPr>
            <p:ph type="title"/>
          </p:nvPr>
        </p:nvSpPr>
        <p:spPr>
          <a:xfrm>
            <a:off x="1331640" y="1556792"/>
            <a:ext cx="7956550" cy="952500"/>
          </a:xfrm>
          <a:noFill/>
        </p:spPr>
        <p:txBody>
          <a:bodyPr/>
          <a:lstStyle/>
          <a:p>
            <a:pPr eaLnBrk="1" hangingPunct="1"/>
            <a:r>
              <a:rPr lang="zh-TW" altLang="en-US" sz="4800" b="1" dirty="0" smtClean="0"/>
              <a:t>泰北國貿科</a:t>
            </a:r>
            <a:r>
              <a:rPr lang="en-US" altLang="zh-TW" sz="4800" b="1" dirty="0" smtClean="0"/>
              <a:t/>
            </a:r>
            <a:br>
              <a:rPr lang="en-US" altLang="zh-TW" sz="4800" b="1" dirty="0" smtClean="0"/>
            </a:br>
            <a:endParaRPr lang="zh-TW" altLang="en-US" sz="4800" b="1" dirty="0" smtClean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475656" y="2420888"/>
            <a:ext cx="69110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高級商務人才</a:t>
            </a:r>
            <a:endParaRPr lang="zh-TW" altLang="en-US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29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75501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44942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國貿科專業課程</a:t>
            </a:r>
          </a:p>
        </p:txBody>
      </p:sp>
      <p:graphicFrame>
        <p:nvGraphicFramePr>
          <p:cNvPr id="6" name="資料庫圖表 5"/>
          <p:cNvGraphicFramePr/>
          <p:nvPr/>
        </p:nvGraphicFramePr>
        <p:xfrm>
          <a:off x="2915816" y="1916832"/>
          <a:ext cx="68407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3" descr="DSC01846"/>
          <p:cNvPicPr>
            <a:picLocks noChangeAspect="1" noChangeArrowheads="1"/>
          </p:cNvPicPr>
          <p:nvPr/>
        </p:nvPicPr>
        <p:blipFill>
          <a:blip r:embed="rId7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259013"/>
            <a:ext cx="2446338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1877"/>
          <p:cNvPicPr>
            <a:picLocks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29000"/>
            <a:ext cx="25209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西餐禮儀3"/>
          <p:cNvPicPr>
            <a:picLocks noChangeAspect="1" noChangeArrowheads="1"/>
          </p:cNvPicPr>
          <p:nvPr/>
        </p:nvPicPr>
        <p:blipFill>
          <a:blip r:embed="rId9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941888"/>
            <a:ext cx="256381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SC01846"/>
          <p:cNvPicPr preferRelativeResize="0">
            <a:picLocks noChangeArrowheads="1"/>
          </p:cNvPicPr>
          <p:nvPr/>
        </p:nvPicPr>
        <p:blipFill>
          <a:blip r:embed="rId2" cstate="print"/>
          <a:srcRect t="2294" b="10000"/>
          <a:stretch>
            <a:fillRect/>
          </a:stretch>
        </p:blipFill>
        <p:spPr bwMode="auto">
          <a:xfrm>
            <a:off x="974688" y="2177364"/>
            <a:ext cx="3324870" cy="254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 descr="DSC0187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672" y="2128102"/>
            <a:ext cx="3351696" cy="2642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1395413" y="4918075"/>
            <a:ext cx="2484437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71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會計實務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grpSp>
        <p:nvGrpSpPr>
          <p:cNvPr id="3" name="群組 11"/>
          <p:cNvGrpSpPr>
            <a:grpSpLocks/>
          </p:cNvGrpSpPr>
          <p:nvPr/>
        </p:nvGrpSpPr>
        <p:grpSpPr bwMode="auto">
          <a:xfrm>
            <a:off x="4965700" y="4894263"/>
            <a:ext cx="2486025" cy="722312"/>
            <a:chOff x="5746744" y="2487076"/>
            <a:chExt cx="2484596" cy="720802"/>
          </a:xfrm>
        </p:grpSpPr>
        <p:sp>
          <p:nvSpPr>
            <p:cNvPr id="16" name="圓角化同側角落矩形 15"/>
            <p:cNvSpPr/>
            <p:nvPr/>
          </p:nvSpPr>
          <p:spPr>
            <a:xfrm rot="10800000">
              <a:off x="5746744" y="2487076"/>
              <a:ext cx="2484596" cy="720802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2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化同側角落矩形 6"/>
            <p:cNvSpPr/>
            <p:nvPr/>
          </p:nvSpPr>
          <p:spPr>
            <a:xfrm>
              <a:off x="5768956" y="2509255"/>
              <a:ext cx="2440172" cy="698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國貿實務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44942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課堂教學－證照</a:t>
            </a:r>
          </a:p>
        </p:txBody>
      </p:sp>
      <p:pic>
        <p:nvPicPr>
          <p:cNvPr id="16391" name="Picture 3" descr="C:\Documents and Settings\user\Local Settings\Temporary Internet Files\Content.IE5\6I6OYQ3N\MC90043490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727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 descr="C:\Documents and Settings\user\Local Settings\Temporary Internet Files\Content.IE5\51WCXU1X\MC900433868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1233">
            <a:off x="200025" y="5403850"/>
            <a:ext cx="10842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P101061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160" y="2251472"/>
            <a:ext cx="3239818" cy="248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4" descr="P101062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8629" y="2238896"/>
            <a:ext cx="3239818" cy="2480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1339850" y="4894263"/>
            <a:ext cx="2484438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71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國貿證照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grpSp>
        <p:nvGrpSpPr>
          <p:cNvPr id="4" name="群組 12"/>
          <p:cNvGrpSpPr>
            <a:grpSpLocks/>
          </p:cNvGrpSpPr>
          <p:nvPr/>
        </p:nvGrpSpPr>
        <p:grpSpPr bwMode="auto">
          <a:xfrm>
            <a:off x="4837113" y="4894263"/>
            <a:ext cx="2482850" cy="720725"/>
            <a:chOff x="5719857" y="2472951"/>
            <a:chExt cx="2484596" cy="720067"/>
          </a:xfrm>
        </p:grpSpPr>
        <p:sp>
          <p:nvSpPr>
            <p:cNvPr id="14" name="圓角化同側角落矩形 13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化同側角落矩形 8"/>
            <p:cNvSpPr/>
            <p:nvPr/>
          </p:nvSpPr>
          <p:spPr>
            <a:xfrm rot="21600000">
              <a:off x="5742098" y="2472951"/>
              <a:ext cx="2440115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會計證照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6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證照考取</a:t>
            </a:r>
          </a:p>
        </p:txBody>
      </p:sp>
      <p:pic>
        <p:nvPicPr>
          <p:cNvPr id="17415" name="图片 1" descr="般若黑洞 3D小人01.jpg"/>
          <p:cNvPicPr>
            <a:picLocks noGrp="1"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5125"/>
            <a:ext cx="18843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4313" y="260350"/>
            <a:ext cx="25923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53768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課堂教學</a:t>
            </a:r>
            <a:r>
              <a:rPr lang="en-US" altLang="zh-TW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商業禮儀</a:t>
            </a:r>
          </a:p>
        </p:txBody>
      </p:sp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45C2A"/>
              </a:clrFrom>
              <a:clrTo>
                <a:srgbClr val="B45C2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20713"/>
            <a:ext cx="13319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91493"/>
            <a:ext cx="2429712" cy="182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62" y="2247478"/>
            <a:ext cx="2429712" cy="182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4" y="4452074"/>
            <a:ext cx="2429712" cy="182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80" y="2276872"/>
            <a:ext cx="2429712" cy="182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文字方塊 24"/>
          <p:cNvSpPr txBox="1"/>
          <p:nvPr/>
        </p:nvSpPr>
        <p:spPr>
          <a:xfrm>
            <a:off x="2784884" y="40827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   妝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724128" y="4069762"/>
            <a:ext cx="125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儀態訓練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459582" y="62602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舞會禮儀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067944" y="627435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餐桌禮儀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16" y="4537832"/>
            <a:ext cx="2365886" cy="1729606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7164288" y="6245712"/>
            <a:ext cx="96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  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5463"/>
            <a:ext cx="2230437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639763" y="1966913"/>
            <a:ext cx="7864475" cy="4100512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874713" y="6026150"/>
            <a:ext cx="7442200" cy="719138"/>
            <a:chOff x="2986801" y="2472951"/>
            <a:chExt cx="2484596" cy="720067"/>
          </a:xfrm>
        </p:grpSpPr>
        <p:sp>
          <p:nvSpPr>
            <p:cNvPr id="14" name="圓角化同側角落矩形 13"/>
            <p:cNvSpPr/>
            <p:nvPr/>
          </p:nvSpPr>
          <p:spPr>
            <a:xfrm rot="10800000">
              <a:off x="2986801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2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化同側角落矩形 4"/>
            <p:cNvSpPr/>
            <p:nvPr/>
          </p:nvSpPr>
          <p:spPr>
            <a:xfrm rot="21600000">
              <a:off x="3009061" y="2472951"/>
              <a:ext cx="2440077" cy="69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行銷業務大</a:t>
              </a:r>
              <a:r>
                <a:rPr lang="en-US" altLang="zh-TW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PK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39825" y="941388"/>
            <a:ext cx="73885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課堂教學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－表達</a:t>
            </a:r>
            <a:r>
              <a:rPr lang="en-US" altLang="zh-TW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業務</a:t>
            </a:r>
            <a:r>
              <a:rPr lang="en-US" altLang="zh-TW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能力</a:t>
            </a:r>
            <a:endParaRPr lang="zh-TW" altLang="en-US" sz="48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8438" name="圖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127250"/>
            <a:ext cx="672465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561975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kumimoji="0" lang="zh-TW" altLang="en-US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泰北高中</a:t>
            </a:r>
            <a:r>
              <a:rPr kumimoji="0" lang="en-US" altLang="zh-TW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kumimoji="0" lang="zh-TW" altLang="en-US" sz="54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商科</a:t>
            </a:r>
            <a:endParaRPr lang="zh-TW" alt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971550" y="2636838"/>
            <a:ext cx="7632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0"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讓你把握現在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kumimoji="0" lang="zh-TW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       展望未來 </a:t>
            </a:r>
            <a:endParaRPr kumimoji="0"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" name="Picture 5" descr="C:\Users\teacher\Desktop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2" y="3501008"/>
            <a:ext cx="3793862" cy="3238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39763" y="1966913"/>
            <a:ext cx="7864475" cy="4100512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460" name="Picture 3" descr="C:\Documents and Settings\user\Local Settings\Temporary Internet Files\Content.IE5\WQLV22EQ\MC90043263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3337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內容版面配置區 3">
            <a:hlinkClick r:id="rId3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2081213"/>
            <a:ext cx="7329487" cy="4114800"/>
          </a:xfrm>
        </p:spPr>
      </p:pic>
      <p:grpSp>
        <p:nvGrpSpPr>
          <p:cNvPr id="2" name="群組 8"/>
          <p:cNvGrpSpPr>
            <a:grpSpLocks/>
          </p:cNvGrpSpPr>
          <p:nvPr/>
        </p:nvGrpSpPr>
        <p:grpSpPr bwMode="auto">
          <a:xfrm>
            <a:off x="877888" y="6016625"/>
            <a:ext cx="7442200" cy="720725"/>
            <a:chOff x="5719857" y="2472951"/>
            <a:chExt cx="2484596" cy="720067"/>
          </a:xfrm>
        </p:grpSpPr>
        <p:sp>
          <p:nvSpPr>
            <p:cNvPr id="10" name="圓角化同側角落矩形 9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圓角化同側角落矩形 4"/>
            <p:cNvSpPr/>
            <p:nvPr/>
          </p:nvSpPr>
          <p:spPr>
            <a:xfrm rot="21600000">
              <a:off x="5742117" y="2472951"/>
              <a:ext cx="2440077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行銷廣告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73885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課堂教學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－表達</a:t>
            </a:r>
            <a:r>
              <a:rPr lang="en-US" altLang="zh-TW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業務</a:t>
            </a:r>
            <a:r>
              <a:rPr lang="en-US" altLang="zh-TW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r>
              <a:rPr lang="zh-TW" altLang="en-US" sz="4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能力</a:t>
            </a:r>
            <a:endParaRPr lang="zh-TW" altLang="en-US" sz="48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39763" y="1966913"/>
            <a:ext cx="7864475" cy="4702175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6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國貿世界</a:t>
            </a:r>
          </a:p>
        </p:txBody>
      </p:sp>
      <p:pic>
        <p:nvPicPr>
          <p:cNvPr id="21508" name="Picture 25" descr="F:\work\第二\橙色竹子\未标题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8" t="57936" r="1044" b="13353"/>
          <a:stretch>
            <a:fillRect/>
          </a:stretch>
        </p:blipFill>
        <p:spPr bwMode="auto">
          <a:xfrm>
            <a:off x="6556375" y="404813"/>
            <a:ext cx="2587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73300"/>
            <a:ext cx="72771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https://sp.yimg.com/ib/th?id=HN.608029672582283692&amp;pid=15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1" b="34480"/>
          <a:stretch>
            <a:fillRect/>
          </a:stretch>
        </p:blipFill>
        <p:spPr bwMode="auto">
          <a:xfrm>
            <a:off x="0" y="5732463"/>
            <a:ext cx="34337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336550" y="2565400"/>
            <a:ext cx="8458200" cy="2330450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5" descr="2011臺北世界設計大展之會場佈置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68" y="2840236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4" descr="2011臺北世界設計大展之會場佈置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764" y="2806328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4" descr="2011臺北世界設計大展會場前合影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3368" y="2827536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590550" y="4894263"/>
            <a:ext cx="7818438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42" y="2472951"/>
              <a:ext cx="2440201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世貿中心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校外參觀</a:t>
            </a:r>
          </a:p>
        </p:txBody>
      </p:sp>
      <p:pic>
        <p:nvPicPr>
          <p:cNvPr id="22537" name="Picture 2" descr="設計，不是美化 — 2011 台北設計大展的爛設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163"/>
            <a:ext cx="2233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67388"/>
            <a:ext cx="208915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336550" y="2565400"/>
            <a:ext cx="8458200" cy="2330450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4" descr="IMG_002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26810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5" descr="鳥瞰整個台北港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8536" y="2807054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6" name="Picture 4" descr="參觀台北港貨櫃碼頭股份有限公司-貨櫃裝卸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286" y="2807054"/>
            <a:ext cx="2487600" cy="19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590550" y="4894263"/>
            <a:ext cx="2484438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71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關貿網路公司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grpSp>
        <p:nvGrpSpPr>
          <p:cNvPr id="3" name="群組 11"/>
          <p:cNvGrpSpPr>
            <a:grpSpLocks/>
          </p:cNvGrpSpPr>
          <p:nvPr/>
        </p:nvGrpSpPr>
        <p:grpSpPr bwMode="auto">
          <a:xfrm>
            <a:off x="3322638" y="4894263"/>
            <a:ext cx="2486025" cy="720725"/>
            <a:chOff x="2986801" y="2472951"/>
            <a:chExt cx="2484596" cy="720067"/>
          </a:xfrm>
        </p:grpSpPr>
        <p:sp>
          <p:nvSpPr>
            <p:cNvPr id="16" name="圓角化同側角落矩形 15"/>
            <p:cNvSpPr/>
            <p:nvPr/>
          </p:nvSpPr>
          <p:spPr>
            <a:xfrm rot="10800000">
              <a:off x="2986801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2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化同側角落矩形 6"/>
            <p:cNvSpPr/>
            <p:nvPr/>
          </p:nvSpPr>
          <p:spPr>
            <a:xfrm rot="21600000">
              <a:off x="3009013" y="2472951"/>
              <a:ext cx="2440172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東立物流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grpSp>
        <p:nvGrpSpPr>
          <p:cNvPr id="4" name="群組 12"/>
          <p:cNvGrpSpPr>
            <a:grpSpLocks/>
          </p:cNvGrpSpPr>
          <p:nvPr/>
        </p:nvGrpSpPr>
        <p:grpSpPr bwMode="auto">
          <a:xfrm>
            <a:off x="6056313" y="4894263"/>
            <a:ext cx="2484437" cy="720725"/>
            <a:chOff x="5719857" y="2472951"/>
            <a:chExt cx="2484596" cy="720067"/>
          </a:xfrm>
        </p:grpSpPr>
        <p:sp>
          <p:nvSpPr>
            <p:cNvPr id="14" name="圓角化同側角落矩形 13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化同側角落矩形 8"/>
            <p:cNvSpPr/>
            <p:nvPr/>
          </p:nvSpPr>
          <p:spPr>
            <a:xfrm rot="21600000">
              <a:off x="5742083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臺北港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校外參觀</a:t>
            </a:r>
          </a:p>
        </p:txBody>
      </p:sp>
      <p:pic>
        <p:nvPicPr>
          <p:cNvPr id="2356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39713"/>
            <a:ext cx="31686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Documents and Settings\user\Local Settings\Temporary Internet Files\Content.IE5\KICEL89Q\MC90043481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19002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4313"/>
            <a:ext cx="30257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童經理現場解說股票漲跌情勢，同學受益良多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797" y="2215480"/>
            <a:ext cx="3295278" cy="252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4" descr="參觀學生、帶隊老師與童經理合影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793" y="2227415"/>
            <a:ext cx="3279688" cy="251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1263650" y="4900613"/>
            <a:ext cx="6916738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85" y="2472951"/>
              <a:ext cx="2440116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日盛證劵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校外參觀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258888" y="949325"/>
            <a:ext cx="32321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國貿科進路</a:t>
            </a:r>
          </a:p>
        </p:txBody>
      </p:sp>
      <p:pic>
        <p:nvPicPr>
          <p:cNvPr id="24" name="Picture 9" descr="브로셔-내용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568950"/>
            <a:ext cx="29797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브로셔-내용_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5360" y="2434722"/>
            <a:ext cx="1604929" cy="1505741"/>
          </a:xfrm>
          <a:prstGeom prst="rect">
            <a:avLst/>
          </a:prstGeom>
          <a:noFill/>
        </p:spPr>
      </p:pic>
      <p:pic>
        <p:nvPicPr>
          <p:cNvPr id="29" name="Picture 7" descr="브로셔-내용_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461260"/>
            <a:ext cx="3079056" cy="2230222"/>
          </a:xfrm>
          <a:prstGeom prst="rect">
            <a:avLst/>
          </a:prstGeom>
          <a:noFill/>
        </p:spPr>
      </p:pic>
      <p:sp>
        <p:nvSpPr>
          <p:cNvPr id="25606" name="Text Box 16"/>
          <p:cNvSpPr txBox="1">
            <a:spLocks noChangeArrowheads="1"/>
          </p:cNvSpPr>
          <p:nvPr/>
        </p:nvSpPr>
        <p:spPr bwMode="auto">
          <a:xfrm>
            <a:off x="1778000" y="2689225"/>
            <a:ext cx="196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defTabSz="1279525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defTabSz="1279525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000">
              <a:solidFill>
                <a:schemeClr val="accent2"/>
              </a:solidFill>
              <a:ea typeface="HY헤드라인M"/>
              <a:cs typeface="HY헤드라인M"/>
            </a:endParaRPr>
          </a:p>
        </p:txBody>
      </p:sp>
      <p:sp>
        <p:nvSpPr>
          <p:cNvPr id="32" name="文字方塊 31"/>
          <p:cNvSpPr txBox="1"/>
          <p:nvPr/>
        </p:nvSpPr>
        <p:spPr bwMode="auto">
          <a:xfrm>
            <a:off x="1149350" y="2768600"/>
            <a:ext cx="1381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升學</a:t>
            </a:r>
          </a:p>
        </p:txBody>
      </p:sp>
      <p:sp>
        <p:nvSpPr>
          <p:cNvPr id="35" name="文字方塊 34"/>
          <p:cNvSpPr txBox="1"/>
          <p:nvPr/>
        </p:nvSpPr>
        <p:spPr bwMode="auto">
          <a:xfrm>
            <a:off x="917575" y="5702300"/>
            <a:ext cx="1903413" cy="423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各大專院校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537075"/>
            <a:ext cx="20383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 descr="般若黑洞 3D小人22.jpg"/>
          <p:cNvPicPr>
            <a:picLocks noGrp="1"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r="32401"/>
          <a:stretch>
            <a:fillRect/>
          </a:stretch>
        </p:blipFill>
        <p:spPr bwMode="auto">
          <a:xfrm>
            <a:off x="1385888" y="3860800"/>
            <a:ext cx="126841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브로셔-내용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2397125"/>
            <a:ext cx="16224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브로셔-내용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435350"/>
            <a:ext cx="3111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Documents and Settings\user\桌面\圖片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EFF"/>
              </a:clrFrom>
              <a:clrTo>
                <a:srgbClr val="E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4000500"/>
            <a:ext cx="10810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브로셔-내용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4968875"/>
            <a:ext cx="18256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브로셔-내용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5565775"/>
            <a:ext cx="18288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브로셔-내용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4968875"/>
            <a:ext cx="18256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브로셔-내용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5565775"/>
            <a:ext cx="1830388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Text Box 16"/>
          <p:cNvSpPr txBox="1">
            <a:spLocks noChangeArrowheads="1"/>
          </p:cNvSpPr>
          <p:nvPr/>
        </p:nvSpPr>
        <p:spPr bwMode="auto">
          <a:xfrm>
            <a:off x="6221413" y="2655888"/>
            <a:ext cx="198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79525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defTabSz="1279525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defTabSz="1279525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defTabSz="1279525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defTabSz="1279525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000">
              <a:solidFill>
                <a:schemeClr val="accent2"/>
              </a:solidFill>
              <a:ea typeface="HY헤드라인M"/>
              <a:cs typeface="HY헤드라인M"/>
            </a:endParaRPr>
          </a:p>
        </p:txBody>
      </p:sp>
      <p:sp>
        <p:nvSpPr>
          <p:cNvPr id="14" name="文字方塊 13"/>
          <p:cNvSpPr txBox="1"/>
          <p:nvPr/>
        </p:nvSpPr>
        <p:spPr bwMode="auto">
          <a:xfrm>
            <a:off x="4732338" y="5751513"/>
            <a:ext cx="1358900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會計證照</a:t>
            </a:r>
          </a:p>
        </p:txBody>
      </p:sp>
      <p:sp>
        <p:nvSpPr>
          <p:cNvPr id="15" name="文字方塊 14"/>
          <p:cNvSpPr txBox="1"/>
          <p:nvPr/>
        </p:nvSpPr>
        <p:spPr bwMode="auto">
          <a:xfrm>
            <a:off x="7485063" y="5151438"/>
            <a:ext cx="1708150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中英打證照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6670675" y="5770563"/>
            <a:ext cx="1123950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電腦</a:t>
            </a:r>
          </a:p>
        </p:txBody>
      </p:sp>
      <p:sp>
        <p:nvSpPr>
          <p:cNvPr id="20" name="文字方塊 19"/>
          <p:cNvSpPr txBox="1"/>
          <p:nvPr/>
        </p:nvSpPr>
        <p:spPr bwMode="auto">
          <a:xfrm>
            <a:off x="5618163" y="2760663"/>
            <a:ext cx="13684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就業</a:t>
            </a:r>
          </a:p>
        </p:txBody>
      </p:sp>
      <p:sp>
        <p:nvSpPr>
          <p:cNvPr id="21" name="文字方塊 20"/>
          <p:cNvSpPr txBox="1"/>
          <p:nvPr/>
        </p:nvSpPr>
        <p:spPr bwMode="auto">
          <a:xfrm>
            <a:off x="3348038" y="5153025"/>
            <a:ext cx="1962150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kern="10" dirty="0">
                <a:ln w="9525">
                  <a:noFill/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國貿</a:t>
            </a:r>
          </a:p>
        </p:txBody>
      </p:sp>
      <p:pic>
        <p:nvPicPr>
          <p:cNvPr id="18443" name="Picture 11" descr="C:\Documents and Settings\user\Local Settings\Temporary Internet Files\Content.IE5\YQSDP2X8\MC90044133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991100"/>
            <a:ext cx="8524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373563"/>
            <a:ext cx="14382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P1010622"/>
          <p:cNvPicPr>
            <a:picLocks noChangeArrowheads="1"/>
          </p:cNvPicPr>
          <p:nvPr/>
        </p:nvPicPr>
        <p:blipFill>
          <a:blip r:embed="rId10"/>
          <a:srcRect l="61385" t="53847" r="21786" b="30518"/>
          <a:stretch>
            <a:fillRect/>
          </a:stretch>
        </p:blipFill>
        <p:spPr bwMode="auto">
          <a:xfrm>
            <a:off x="5037138" y="5300663"/>
            <a:ext cx="773112" cy="463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45" name="Picture 13" descr="TQC 電子商務概論 專業級證照 (2010/09/11 100 分考取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8125" y="4605338"/>
            <a:ext cx="769938" cy="54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28" name="Picture 11" descr="bg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19" b="21594"/>
          <a:stretch>
            <a:fillRect/>
          </a:stretch>
        </p:blipFill>
        <p:spPr bwMode="auto">
          <a:xfrm>
            <a:off x="7019925" y="4048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utoUpdateAnimBg="0"/>
      <p:bldP spid="32" grpId="0"/>
      <p:bldP spid="35" grpId="0"/>
      <p:bldP spid="14" grpId="0"/>
      <p:bldP spid="15" grpId="0"/>
      <p:bldP spid="16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688" y="169863"/>
            <a:ext cx="26273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升學就業說明會12"/>
          <p:cNvPicPr preferRelativeResize="0">
            <a:picLocks noChangeArrowheads="1"/>
          </p:cNvPicPr>
          <p:nvPr/>
        </p:nvPicPr>
        <p:blipFill>
          <a:blip r:embed="rId3" cstate="print"/>
          <a:srcRect l="3916"/>
          <a:stretch>
            <a:fillRect/>
          </a:stretch>
        </p:blipFill>
        <p:spPr bwMode="auto">
          <a:xfrm>
            <a:off x="977230" y="2134507"/>
            <a:ext cx="3600400" cy="2756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4" descr="指正同學應改進之處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32856"/>
            <a:ext cx="3600400" cy="2756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1535113" y="4986338"/>
            <a:ext cx="2484437" cy="720725"/>
            <a:chOff x="253745" y="2472951"/>
            <a:chExt cx="2484596" cy="720067"/>
          </a:xfrm>
        </p:grpSpPr>
        <p:sp>
          <p:nvSpPr>
            <p:cNvPr id="18" name="圓角化同側角落矩形 17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化同側角落矩形 4"/>
            <p:cNvSpPr/>
            <p:nvPr/>
          </p:nvSpPr>
          <p:spPr>
            <a:xfrm rot="21600000">
              <a:off x="275971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升學講座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grpSp>
        <p:nvGrpSpPr>
          <p:cNvPr id="4" name="群組 12"/>
          <p:cNvGrpSpPr>
            <a:grpSpLocks/>
          </p:cNvGrpSpPr>
          <p:nvPr/>
        </p:nvGrpSpPr>
        <p:grpSpPr bwMode="auto">
          <a:xfrm>
            <a:off x="5346700" y="4986338"/>
            <a:ext cx="2484438" cy="720725"/>
            <a:chOff x="5719857" y="2472951"/>
            <a:chExt cx="2484596" cy="720067"/>
          </a:xfrm>
        </p:grpSpPr>
        <p:sp>
          <p:nvSpPr>
            <p:cNvPr id="14" name="圓角化同側角落矩形 13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化同側角落矩形 8"/>
            <p:cNvSpPr/>
            <p:nvPr/>
          </p:nvSpPr>
          <p:spPr>
            <a:xfrm rot="21600000">
              <a:off x="5742083" y="2472951"/>
              <a:ext cx="2440143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模擬面試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6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升學輔導</a:t>
            </a:r>
          </a:p>
        </p:txBody>
      </p:sp>
      <p:pic>
        <p:nvPicPr>
          <p:cNvPr id="26632" name="Picture 2" descr="C:\Documents and Settings\user\Local Settings\Temporary Internet Files\Content.IE5\AY1GEJ10\MC900433934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29213"/>
            <a:ext cx="1727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2"/>
          <a:stretch>
            <a:fillRect/>
          </a:stretch>
        </p:blipFill>
        <p:spPr bwMode="auto">
          <a:xfrm flipH="1">
            <a:off x="0" y="4868863"/>
            <a:ext cx="263366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" name="內容版面配置區 89"/>
          <p:cNvGraphicFramePr>
            <a:graphicFrameLocks noGrp="1"/>
          </p:cNvGraphicFramePr>
          <p:nvPr>
            <p:ph idx="1"/>
          </p:nvPr>
        </p:nvGraphicFramePr>
        <p:xfrm>
          <a:off x="-900608" y="548680"/>
          <a:ext cx="1224136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3262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國貿科出路</a:t>
            </a:r>
          </a:p>
        </p:txBody>
      </p:sp>
      <p:pic>
        <p:nvPicPr>
          <p:cNvPr id="27653" name="图片 1" descr="般若黑洞 3D小人03.jpg"/>
          <p:cNvPicPr>
            <a:picLocks noGrp="1" noChangeAspect="1" noChangeArrowheads="1"/>
          </p:cNvPicPr>
          <p:nvPr/>
        </p:nvPicPr>
        <p:blipFill>
          <a:blip r:embed="rId8">
            <a:clrChange>
              <a:clrFrom>
                <a:srgbClr val="F2F1F6"/>
              </a:clrFrom>
              <a:clrTo>
                <a:srgbClr val="F2F1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98438"/>
            <a:ext cx="29638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矩形 91"/>
          <p:cNvSpPr/>
          <p:nvPr/>
        </p:nvSpPr>
        <p:spPr>
          <a:xfrm>
            <a:off x="3216275" y="5157788"/>
            <a:ext cx="2724150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國貿人員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（貿易公司、運輸公司）</a:t>
            </a:r>
          </a:p>
        </p:txBody>
      </p:sp>
      <p:sp>
        <p:nvSpPr>
          <p:cNvPr id="93" name="矩形 92"/>
          <p:cNvSpPr/>
          <p:nvPr/>
        </p:nvSpPr>
        <p:spPr>
          <a:xfrm>
            <a:off x="5940425" y="4724400"/>
            <a:ext cx="1620838" cy="801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會計人員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（各行各業）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486275" y="2393950"/>
            <a:ext cx="1801813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行銷人員</a:t>
            </a:r>
            <a:endParaRPr kumimoji="0"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kumimoji="0"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（各商業行號）</a:t>
            </a:r>
          </a:p>
        </p:txBody>
      </p:sp>
      <p:sp>
        <p:nvSpPr>
          <p:cNvPr id="95" name="矩形 94"/>
          <p:cNvSpPr/>
          <p:nvPr/>
        </p:nvSpPr>
        <p:spPr>
          <a:xfrm>
            <a:off x="5435600" y="3298825"/>
            <a:ext cx="2493963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金融人員</a:t>
            </a:r>
            <a:endParaRPr kumimoji="0"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kumimoji="0"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（銀行、保險、投顧）</a:t>
            </a:r>
          </a:p>
        </p:txBody>
      </p:sp>
      <p:sp>
        <p:nvSpPr>
          <p:cNvPr id="96" name="矩形 95"/>
          <p:cNvSpPr/>
          <p:nvPr/>
        </p:nvSpPr>
        <p:spPr>
          <a:xfrm>
            <a:off x="2843213" y="2852738"/>
            <a:ext cx="162083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電腦人員</a:t>
            </a:r>
          </a:p>
        </p:txBody>
      </p:sp>
      <p:sp>
        <p:nvSpPr>
          <p:cNvPr id="97" name="矩形 96"/>
          <p:cNvSpPr/>
          <p:nvPr/>
        </p:nvSpPr>
        <p:spPr>
          <a:xfrm>
            <a:off x="2339975" y="4076700"/>
            <a:ext cx="16208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公職人員</a:t>
            </a:r>
          </a:p>
        </p:txBody>
      </p:sp>
      <p:pic>
        <p:nvPicPr>
          <p:cNvPr id="21517" name="Picture 13" descr="誰有手比讚的圖案???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1663"/>
            <a:ext cx="863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0" grpId="0">
        <p:bldAsOne/>
      </p:bldGraphic>
      <p:bldP spid="21" grpId="0" autoUpdateAnimBg="0"/>
      <p:bldP spid="92" grpId="0" autoUpdateAnimBg="0"/>
      <p:bldP spid="93" grpId="0" autoUpdateAnimBg="0"/>
      <p:bldP spid="94" grpId="0" autoUpdateAnimBg="0"/>
      <p:bldP spid="95" grpId="0" autoUpdateAnimBg="0"/>
      <p:bldP spid="96" grpId="0" autoUpdateAnimBg="0"/>
      <p:bldP spid="9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9"/>
          <p:cNvGrpSpPr>
            <a:grpSpLocks/>
          </p:cNvGrpSpPr>
          <p:nvPr/>
        </p:nvGrpSpPr>
        <p:grpSpPr bwMode="auto">
          <a:xfrm>
            <a:off x="827088" y="1844675"/>
            <a:ext cx="7489825" cy="4897438"/>
            <a:chOff x="827584" y="1936960"/>
            <a:chExt cx="3803999" cy="3803999"/>
          </a:xfrm>
        </p:grpSpPr>
        <p:grpSp>
          <p:nvGrpSpPr>
            <p:cNvPr id="28701" name="群組 27"/>
            <p:cNvGrpSpPr>
              <a:grpSpLocks/>
            </p:cNvGrpSpPr>
            <p:nvPr/>
          </p:nvGrpSpPr>
          <p:grpSpPr bwMode="auto">
            <a:xfrm>
              <a:off x="827584" y="1936960"/>
              <a:ext cx="1831555" cy="1831555"/>
              <a:chOff x="2286296" y="446148"/>
              <a:chExt cx="1831555" cy="1831555"/>
            </a:xfrm>
          </p:grpSpPr>
          <p:sp>
            <p:nvSpPr>
              <p:cNvPr id="38" name="圓角矩形 37"/>
              <p:cNvSpPr/>
              <p:nvPr/>
            </p:nvSpPr>
            <p:spPr>
              <a:xfrm>
                <a:off x="2286296" y="446148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0"/>
                  <a:satOff val="0"/>
                  <a:lumOff val="0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圓角矩形 5"/>
              <p:cNvSpPr/>
              <p:nvPr/>
            </p:nvSpPr>
            <p:spPr>
              <a:xfrm>
                <a:off x="2375792" y="5349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8702" name="群組 28"/>
            <p:cNvGrpSpPr>
              <a:grpSpLocks/>
            </p:cNvGrpSpPr>
            <p:nvPr/>
          </p:nvGrpSpPr>
          <p:grpSpPr bwMode="auto">
            <a:xfrm>
              <a:off x="2800028" y="1936960"/>
              <a:ext cx="1831555" cy="1831555"/>
              <a:chOff x="4258740" y="446148"/>
              <a:chExt cx="1831555" cy="1831555"/>
            </a:xfrm>
          </p:grpSpPr>
          <p:sp>
            <p:nvSpPr>
              <p:cNvPr id="36" name="圓角矩形 35"/>
              <p:cNvSpPr/>
              <p:nvPr/>
            </p:nvSpPr>
            <p:spPr>
              <a:xfrm>
                <a:off x="4258441" y="446148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2107817"/>
                  <a:satOff val="10277"/>
                  <a:lumOff val="-11569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107817"/>
                  <a:satOff val="10277"/>
                  <a:lumOff val="-11569"/>
                  <a:alphaOff val="0"/>
                </a:schemeClr>
              </a:fillRef>
              <a:effectRef idx="0">
                <a:schemeClr val="accent5">
                  <a:hueOff val="-2107817"/>
                  <a:satOff val="10277"/>
                  <a:lumOff val="-115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圓角矩形 7"/>
              <p:cNvSpPr/>
              <p:nvPr/>
            </p:nvSpPr>
            <p:spPr>
              <a:xfrm>
                <a:off x="4347937" y="5349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8703" name="群組 29"/>
            <p:cNvGrpSpPr>
              <a:grpSpLocks/>
            </p:cNvGrpSpPr>
            <p:nvPr/>
          </p:nvGrpSpPr>
          <p:grpSpPr bwMode="auto">
            <a:xfrm>
              <a:off x="827584" y="3909404"/>
              <a:ext cx="1831555" cy="1831555"/>
              <a:chOff x="2286296" y="2418592"/>
              <a:chExt cx="1831555" cy="1831555"/>
            </a:xfrm>
          </p:grpSpPr>
          <p:sp>
            <p:nvSpPr>
              <p:cNvPr id="34" name="圓角矩形 33"/>
              <p:cNvSpPr/>
              <p:nvPr/>
            </p:nvSpPr>
            <p:spPr>
              <a:xfrm>
                <a:off x="2286296" y="2419049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4215634"/>
                  <a:satOff val="20554"/>
                  <a:lumOff val="-23139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215634"/>
                  <a:satOff val="20554"/>
                  <a:lumOff val="-23139"/>
                  <a:alphaOff val="0"/>
                </a:schemeClr>
              </a:fillRef>
              <a:effectRef idx="0">
                <a:schemeClr val="accent5">
                  <a:hueOff val="-4215634"/>
                  <a:satOff val="20554"/>
                  <a:lumOff val="-2313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圓角矩形 9"/>
              <p:cNvSpPr/>
              <p:nvPr/>
            </p:nvSpPr>
            <p:spPr>
              <a:xfrm>
                <a:off x="2375792" y="25078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8704" name="群組 30"/>
            <p:cNvGrpSpPr>
              <a:grpSpLocks/>
            </p:cNvGrpSpPr>
            <p:nvPr/>
          </p:nvGrpSpPr>
          <p:grpSpPr bwMode="auto">
            <a:xfrm>
              <a:off x="2800028" y="3909404"/>
              <a:ext cx="1831555" cy="1831555"/>
              <a:chOff x="4258740" y="2418592"/>
              <a:chExt cx="1831555" cy="1831555"/>
            </a:xfrm>
          </p:grpSpPr>
          <p:sp>
            <p:nvSpPr>
              <p:cNvPr id="32" name="圓角矩形 31"/>
              <p:cNvSpPr/>
              <p:nvPr/>
            </p:nvSpPr>
            <p:spPr>
              <a:xfrm>
                <a:off x="4258441" y="2419049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6323450"/>
                  <a:satOff val="30831"/>
                  <a:lumOff val="-34708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323450"/>
                  <a:satOff val="30831"/>
                  <a:lumOff val="-34708"/>
                  <a:alphaOff val="0"/>
                </a:schemeClr>
              </a:fillRef>
              <a:effectRef idx="0">
                <a:schemeClr val="accent5">
                  <a:hueOff val="-6323450"/>
                  <a:satOff val="30831"/>
                  <a:lumOff val="-347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圓角矩形 11"/>
              <p:cNvSpPr/>
              <p:nvPr/>
            </p:nvSpPr>
            <p:spPr>
              <a:xfrm>
                <a:off x="4347937" y="25078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58888" y="560388"/>
            <a:ext cx="736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國貿科</a:t>
            </a:r>
            <a:r>
              <a:rPr lang="zh-TW" altLang="en-US" sz="4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的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就業機會</a:t>
            </a:r>
            <a:r>
              <a:rPr lang="zh-TW" altLang="en-US" sz="4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遠多於各行業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76688" y="1187450"/>
            <a:ext cx="54197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泰北高中國貿科</a:t>
            </a:r>
            <a:r>
              <a:rPr lang="zh-TW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歡迎你</a:t>
            </a:r>
            <a:r>
              <a:rPr lang="en-US" altLang="zh-TW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1008063" y="2060575"/>
            <a:ext cx="3276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1009650" y="4518025"/>
            <a:ext cx="3276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857750" y="2070100"/>
            <a:ext cx="3276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4859338" y="4518025"/>
            <a:ext cx="3278187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60"/>
          <p:cNvGrpSpPr>
            <a:grpSpLocks/>
          </p:cNvGrpSpPr>
          <p:nvPr/>
        </p:nvGrpSpPr>
        <p:grpSpPr bwMode="auto">
          <a:xfrm>
            <a:off x="2771775" y="3495675"/>
            <a:ext cx="3567113" cy="1565275"/>
            <a:chOff x="2771800" y="3474005"/>
            <a:chExt cx="3566492" cy="1566174"/>
          </a:xfrm>
        </p:grpSpPr>
        <p:grpSp>
          <p:nvGrpSpPr>
            <p:cNvPr id="28684" name="群組 55"/>
            <p:cNvGrpSpPr>
              <a:grpSpLocks/>
            </p:cNvGrpSpPr>
            <p:nvPr/>
          </p:nvGrpSpPr>
          <p:grpSpPr bwMode="auto">
            <a:xfrm>
              <a:off x="2794023" y="3474005"/>
              <a:ext cx="3530434" cy="1566174"/>
              <a:chOff x="-1422374" y="2636912"/>
              <a:chExt cx="2032153" cy="2032153"/>
            </a:xfrm>
          </p:grpSpPr>
          <p:grpSp>
            <p:nvGrpSpPr>
              <p:cNvPr id="28689" name="群組 43"/>
              <p:cNvGrpSpPr>
                <a:grpSpLocks/>
              </p:cNvGrpSpPr>
              <p:nvPr/>
            </p:nvGrpSpPr>
            <p:grpSpPr bwMode="auto">
              <a:xfrm>
                <a:off x="-1422374" y="2636912"/>
                <a:ext cx="934323" cy="934323"/>
                <a:chOff x="843791" y="151827"/>
                <a:chExt cx="934323" cy="934323"/>
              </a:xfrm>
            </p:grpSpPr>
            <p:sp>
              <p:nvSpPr>
                <p:cNvPr id="54" name="圓角矩形 53"/>
                <p:cNvSpPr/>
                <p:nvPr/>
              </p:nvSpPr>
              <p:spPr>
                <a:xfrm>
                  <a:off x="843790" y="151827"/>
                  <a:ext cx="934636" cy="933638"/>
                </a:xfrm>
                <a:prstGeom prst="roundRect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zh-TW" altLang="en-US" dirty="0"/>
                </a:p>
              </p:txBody>
            </p:sp>
            <p:sp>
              <p:nvSpPr>
                <p:cNvPr id="55" name="圓角矩形 5"/>
                <p:cNvSpPr/>
                <p:nvPr/>
              </p:nvSpPr>
              <p:spPr>
                <a:xfrm>
                  <a:off x="889471" y="197169"/>
                  <a:ext cx="843273" cy="84295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83820" tIns="83820" rIns="83820" bIns="83820" spcCol="1270" anchor="ctr"/>
                <a:lstStyle/>
                <a:p>
                  <a:pPr algn="ctr" defTabSz="9779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2200" dirty="0"/>
                </a:p>
              </p:txBody>
            </p:sp>
          </p:grpSp>
          <p:grpSp>
            <p:nvGrpSpPr>
              <p:cNvPr id="28690" name="群組 44"/>
              <p:cNvGrpSpPr>
                <a:grpSpLocks/>
              </p:cNvGrpSpPr>
              <p:nvPr/>
            </p:nvGrpSpPr>
            <p:grpSpPr bwMode="auto">
              <a:xfrm>
                <a:off x="-324544" y="2636912"/>
                <a:ext cx="934323" cy="934323"/>
                <a:chOff x="1941621" y="151827"/>
                <a:chExt cx="934323" cy="934323"/>
              </a:xfrm>
            </p:grpSpPr>
            <p:sp>
              <p:nvSpPr>
                <p:cNvPr id="52" name="圓角矩形 51"/>
                <p:cNvSpPr/>
                <p:nvPr/>
              </p:nvSpPr>
              <p:spPr>
                <a:xfrm>
                  <a:off x="1917295" y="151827"/>
                  <a:ext cx="958389" cy="933638"/>
                </a:xfrm>
                <a:prstGeom prst="roundRect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2107817"/>
                    <a:satOff val="10277"/>
                    <a:lumOff val="-11569"/>
                    <a:alphaOff val="0"/>
                  </a:schemeClr>
                </a:fillRef>
                <a:effectRef idx="2">
                  <a:schemeClr val="accent5">
                    <a:hueOff val="-2107817"/>
                    <a:satOff val="10277"/>
                    <a:lumOff val="-11569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3" name="圓角矩形 7"/>
                <p:cNvSpPr/>
                <p:nvPr/>
              </p:nvSpPr>
              <p:spPr>
                <a:xfrm>
                  <a:off x="1962976" y="197169"/>
                  <a:ext cx="867027" cy="84295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83820" tIns="83820" rIns="83820" bIns="83820" spcCol="1270" anchor="ctr"/>
                <a:lstStyle/>
                <a:p>
                  <a:pPr algn="ctr" defTabSz="9779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2200"/>
                </a:p>
              </p:txBody>
            </p:sp>
          </p:grpSp>
          <p:grpSp>
            <p:nvGrpSpPr>
              <p:cNvPr id="28691" name="群組 45"/>
              <p:cNvGrpSpPr>
                <a:grpSpLocks/>
              </p:cNvGrpSpPr>
              <p:nvPr/>
            </p:nvGrpSpPr>
            <p:grpSpPr bwMode="auto">
              <a:xfrm>
                <a:off x="-1422374" y="3734742"/>
                <a:ext cx="934323" cy="934323"/>
                <a:chOff x="843791" y="1249657"/>
                <a:chExt cx="934323" cy="934323"/>
              </a:xfrm>
            </p:grpSpPr>
            <p:sp>
              <p:nvSpPr>
                <p:cNvPr id="50" name="圓角矩形 49"/>
                <p:cNvSpPr/>
                <p:nvPr/>
              </p:nvSpPr>
              <p:spPr>
                <a:xfrm>
                  <a:off x="843790" y="1250344"/>
                  <a:ext cx="934636" cy="933636"/>
                </a:xfrm>
                <a:prstGeom prst="roundRect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4215634"/>
                    <a:satOff val="20554"/>
                    <a:lumOff val="-23139"/>
                    <a:alphaOff val="0"/>
                  </a:schemeClr>
                </a:fillRef>
                <a:effectRef idx="2">
                  <a:schemeClr val="accent5">
                    <a:hueOff val="-4215634"/>
                    <a:satOff val="20554"/>
                    <a:lumOff val="-23139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1" name="圓角矩形 9"/>
                <p:cNvSpPr/>
                <p:nvPr/>
              </p:nvSpPr>
              <p:spPr>
                <a:xfrm>
                  <a:off x="889471" y="1295686"/>
                  <a:ext cx="843273" cy="8429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83820" tIns="83820" rIns="83820" bIns="83820" spcCol="1270" anchor="ctr"/>
                <a:lstStyle/>
                <a:p>
                  <a:pPr algn="ctr" defTabSz="9779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2200"/>
                </a:p>
              </p:txBody>
            </p:sp>
          </p:grpSp>
          <p:grpSp>
            <p:nvGrpSpPr>
              <p:cNvPr id="28692" name="群組 46"/>
              <p:cNvGrpSpPr>
                <a:grpSpLocks/>
              </p:cNvGrpSpPr>
              <p:nvPr/>
            </p:nvGrpSpPr>
            <p:grpSpPr bwMode="auto">
              <a:xfrm>
                <a:off x="-324544" y="3734742"/>
                <a:ext cx="934323" cy="934323"/>
                <a:chOff x="1941621" y="1249657"/>
                <a:chExt cx="934323" cy="934323"/>
              </a:xfrm>
            </p:grpSpPr>
            <p:sp>
              <p:nvSpPr>
                <p:cNvPr id="48" name="圓角矩形 47"/>
                <p:cNvSpPr/>
                <p:nvPr/>
              </p:nvSpPr>
              <p:spPr>
                <a:xfrm>
                  <a:off x="1917295" y="1250344"/>
                  <a:ext cx="958389" cy="933636"/>
                </a:xfrm>
                <a:prstGeom prst="roundRect">
                  <a:avLst/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6323450"/>
                    <a:satOff val="30831"/>
                    <a:lumOff val="-34708"/>
                    <a:alphaOff val="0"/>
                  </a:schemeClr>
                </a:fillRef>
                <a:effectRef idx="2">
                  <a:schemeClr val="accent5">
                    <a:hueOff val="-6323450"/>
                    <a:satOff val="30831"/>
                    <a:lumOff val="-34708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圓角矩形 11"/>
                <p:cNvSpPr/>
                <p:nvPr/>
              </p:nvSpPr>
              <p:spPr>
                <a:xfrm>
                  <a:off x="1962976" y="1295686"/>
                  <a:ext cx="867027" cy="84295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83820" tIns="83820" rIns="83820" bIns="83820" spcCol="1270" anchor="ctr"/>
                <a:lstStyle/>
                <a:p>
                  <a:pPr algn="ctr" defTabSz="9779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2200"/>
                </a:p>
              </p:txBody>
            </p:sp>
          </p:grpSp>
        </p:grpSp>
        <p:sp>
          <p:nvSpPr>
            <p:cNvPr id="57" name="文字方塊 56"/>
            <p:cNvSpPr txBox="1"/>
            <p:nvPr/>
          </p:nvSpPr>
          <p:spPr>
            <a:xfrm>
              <a:off x="2771800" y="3513716"/>
              <a:ext cx="1655475" cy="6464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104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人力銀行</a:t>
              </a:r>
              <a:endPara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r">
                <a:defRPr/>
              </a:pPr>
              <a:r>
                <a:rPr lang="en-US" altLang="zh-TW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4283</a:t>
              </a:r>
              <a:r>
                <a:rPr lang="zh-TW" alt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筆</a:t>
              </a: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4678056" y="3513716"/>
              <a:ext cx="1655474" cy="6464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1111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人力銀行</a:t>
              </a:r>
              <a:endPara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>
                <a:defRPr/>
              </a:pPr>
              <a:r>
                <a:rPr lang="en-US" altLang="zh-TW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2089</a:t>
              </a:r>
              <a:r>
                <a:rPr lang="zh-TW" alt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筆</a:t>
              </a: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2771800" y="4365105"/>
              <a:ext cx="1655475" cy="6464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Yes123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求職網</a:t>
              </a:r>
              <a:endPara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r">
                <a:defRPr/>
              </a:pPr>
              <a:r>
                <a:rPr lang="en-US" altLang="zh-TW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262</a:t>
              </a:r>
              <a:r>
                <a:rPr lang="zh-TW" alt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筆</a:t>
              </a: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4682817" y="4365105"/>
              <a:ext cx="1655475" cy="6464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518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人力銀行</a:t>
              </a:r>
              <a:endPara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>
                <a:defRPr/>
              </a:pPr>
              <a:r>
                <a:rPr lang="en-US" altLang="zh-TW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736</a:t>
              </a:r>
              <a:r>
                <a:rPr lang="zh-TW" alt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筆</a:t>
              </a:r>
            </a:p>
          </p:txBody>
        </p:sp>
      </p:grp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503863"/>
            <a:ext cx="19208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文字方塊 62"/>
          <p:cNvSpPr txBox="1">
            <a:spLocks noChangeArrowheads="1"/>
          </p:cNvSpPr>
          <p:nvPr/>
        </p:nvSpPr>
        <p:spPr bwMode="auto">
          <a:xfrm>
            <a:off x="3190875" y="6465888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/>
              <a:t>查詢日期：</a:t>
            </a:r>
            <a:r>
              <a:rPr lang="en-US" altLang="zh-TW" sz="1400"/>
              <a:t>2014/4/24</a:t>
            </a:r>
            <a:endParaRPr lang="zh-TW" alt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1065213"/>
            <a:ext cx="7529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泰北高中國貿科小富翁活動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花絮</a:t>
            </a:r>
            <a:endParaRPr lang="zh-TW" altLang="en-US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grpSp>
        <p:nvGrpSpPr>
          <p:cNvPr id="2" name="群組 39"/>
          <p:cNvGrpSpPr>
            <a:grpSpLocks/>
          </p:cNvGrpSpPr>
          <p:nvPr/>
        </p:nvGrpSpPr>
        <p:grpSpPr bwMode="auto">
          <a:xfrm>
            <a:off x="827088" y="1844675"/>
            <a:ext cx="7489825" cy="4897438"/>
            <a:chOff x="827584" y="1936960"/>
            <a:chExt cx="3803999" cy="3803999"/>
          </a:xfrm>
        </p:grpSpPr>
        <p:grpSp>
          <p:nvGrpSpPr>
            <p:cNvPr id="29705" name="群組 27"/>
            <p:cNvGrpSpPr>
              <a:grpSpLocks/>
            </p:cNvGrpSpPr>
            <p:nvPr/>
          </p:nvGrpSpPr>
          <p:grpSpPr bwMode="auto">
            <a:xfrm>
              <a:off x="827584" y="1936960"/>
              <a:ext cx="1831555" cy="1831555"/>
              <a:chOff x="2286296" y="446148"/>
              <a:chExt cx="1831555" cy="1831555"/>
            </a:xfrm>
          </p:grpSpPr>
          <p:sp>
            <p:nvSpPr>
              <p:cNvPr id="35" name="圓角矩形 34"/>
              <p:cNvSpPr/>
              <p:nvPr/>
            </p:nvSpPr>
            <p:spPr>
              <a:xfrm>
                <a:off x="2286296" y="446148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0"/>
                  <a:satOff val="0"/>
                  <a:lumOff val="0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圓角矩形 5"/>
              <p:cNvSpPr/>
              <p:nvPr/>
            </p:nvSpPr>
            <p:spPr>
              <a:xfrm>
                <a:off x="2375792" y="5349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9706" name="群組 28"/>
            <p:cNvGrpSpPr>
              <a:grpSpLocks/>
            </p:cNvGrpSpPr>
            <p:nvPr/>
          </p:nvGrpSpPr>
          <p:grpSpPr bwMode="auto">
            <a:xfrm>
              <a:off x="2800028" y="1936960"/>
              <a:ext cx="1831555" cy="1831555"/>
              <a:chOff x="4258740" y="446148"/>
              <a:chExt cx="1831555" cy="1831555"/>
            </a:xfrm>
          </p:grpSpPr>
          <p:sp>
            <p:nvSpPr>
              <p:cNvPr id="33" name="圓角矩形 32"/>
              <p:cNvSpPr/>
              <p:nvPr/>
            </p:nvSpPr>
            <p:spPr>
              <a:xfrm>
                <a:off x="4258441" y="446148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2107817"/>
                  <a:satOff val="10277"/>
                  <a:lumOff val="-11569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107817"/>
                  <a:satOff val="10277"/>
                  <a:lumOff val="-11569"/>
                  <a:alphaOff val="0"/>
                </a:schemeClr>
              </a:fillRef>
              <a:effectRef idx="0">
                <a:schemeClr val="accent5">
                  <a:hueOff val="-2107817"/>
                  <a:satOff val="10277"/>
                  <a:lumOff val="-115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圓角矩形 7"/>
              <p:cNvSpPr/>
              <p:nvPr/>
            </p:nvSpPr>
            <p:spPr>
              <a:xfrm>
                <a:off x="4347937" y="5349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9707" name="群組 29"/>
            <p:cNvGrpSpPr>
              <a:grpSpLocks/>
            </p:cNvGrpSpPr>
            <p:nvPr/>
          </p:nvGrpSpPr>
          <p:grpSpPr bwMode="auto">
            <a:xfrm>
              <a:off x="827584" y="3909404"/>
              <a:ext cx="1831555" cy="1831555"/>
              <a:chOff x="2286296" y="2418592"/>
              <a:chExt cx="1831555" cy="1831555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2286296" y="2419049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4215634"/>
                  <a:satOff val="20554"/>
                  <a:lumOff val="-23139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215634"/>
                  <a:satOff val="20554"/>
                  <a:lumOff val="-23139"/>
                  <a:alphaOff val="0"/>
                </a:schemeClr>
              </a:fillRef>
              <a:effectRef idx="0">
                <a:schemeClr val="accent5">
                  <a:hueOff val="-4215634"/>
                  <a:satOff val="20554"/>
                  <a:lumOff val="-2313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圓角矩形 9"/>
              <p:cNvSpPr/>
              <p:nvPr/>
            </p:nvSpPr>
            <p:spPr>
              <a:xfrm>
                <a:off x="2375792" y="25078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  <p:grpSp>
          <p:nvGrpSpPr>
            <p:cNvPr id="29708" name="群組 30"/>
            <p:cNvGrpSpPr>
              <a:grpSpLocks/>
            </p:cNvGrpSpPr>
            <p:nvPr/>
          </p:nvGrpSpPr>
          <p:grpSpPr bwMode="auto">
            <a:xfrm>
              <a:off x="2800028" y="3909404"/>
              <a:ext cx="1831555" cy="1831555"/>
              <a:chOff x="4258740" y="2418592"/>
              <a:chExt cx="1831555" cy="1831555"/>
            </a:xfrm>
          </p:grpSpPr>
          <p:sp>
            <p:nvSpPr>
              <p:cNvPr id="29" name="圓角矩形 28"/>
              <p:cNvSpPr/>
              <p:nvPr/>
            </p:nvSpPr>
            <p:spPr>
              <a:xfrm>
                <a:off x="4258441" y="2419049"/>
                <a:ext cx="1831854" cy="1831098"/>
              </a:xfrm>
              <a:prstGeom prst="roundRect">
                <a:avLst/>
              </a:prstGeom>
              <a:solidFill>
                <a:schemeClr val="accent5">
                  <a:hueOff val="-6323450"/>
                  <a:satOff val="30831"/>
                  <a:lumOff val="-34708"/>
                  <a:alpha val="7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323450"/>
                  <a:satOff val="30831"/>
                  <a:lumOff val="-34708"/>
                  <a:alphaOff val="0"/>
                </a:schemeClr>
              </a:fillRef>
              <a:effectRef idx="0">
                <a:schemeClr val="accent5">
                  <a:hueOff val="-6323450"/>
                  <a:satOff val="30831"/>
                  <a:lumOff val="-347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圓角矩形 11"/>
              <p:cNvSpPr/>
              <p:nvPr/>
            </p:nvSpPr>
            <p:spPr>
              <a:xfrm>
                <a:off x="4347937" y="2507829"/>
                <a:ext cx="1652861" cy="16535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830" tIns="163830" rIns="163830" bIns="163830" spcCol="1270" anchor="ctr"/>
              <a:lstStyle/>
              <a:p>
                <a:pPr algn="ctr" defTabSz="1911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zh-TW" altLang="en-US" sz="4300"/>
              </a:p>
            </p:txBody>
          </p:sp>
        </p:grpSp>
      </p:grpSp>
      <p:pic>
        <p:nvPicPr>
          <p:cNvPr id="91144" name="Picture 8" descr="http://nblog.tpsh.tp.edu.tw/_upload/blog/0000000010/201205251154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5085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0" descr="http://nblog.tpsh.tp.edu.tw/_upload/blog/0000000010/201205251154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44831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nblog.tpsh.tp.edu.tw/_upload/blog/0000000010/201205251154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2881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http://nblog.tpsh.tp.edu.tw/_upload/blog/0000000010/201205251154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25638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" descr="般若黑洞 3D小人19.jpg"/>
          <p:cNvPicPr>
            <a:picLocks noGrp="1"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3356992"/>
            <a:ext cx="2952328" cy="184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9063"/>
            <a:ext cx="22177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6000" b="1" kern="1200" dirty="0"/>
              <a:t>高職的優點</a:t>
            </a:r>
          </a:p>
        </p:txBody>
      </p: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900113" y="2060575"/>
            <a:ext cx="6624637" cy="1238250"/>
            <a:chOff x="899592" y="2061198"/>
            <a:chExt cx="6624735" cy="1237286"/>
          </a:xfrm>
        </p:grpSpPr>
        <p:sp>
          <p:nvSpPr>
            <p:cNvPr id="13" name="手繪多邊形 12"/>
            <p:cNvSpPr/>
            <p:nvPr/>
          </p:nvSpPr>
          <p:spPr>
            <a:xfrm>
              <a:off x="899592" y="2061198"/>
              <a:ext cx="866788" cy="1237286"/>
            </a:xfrm>
            <a:custGeom>
              <a:avLst/>
              <a:gdLst>
                <a:gd name="connsiteX0" fmla="*/ 0 w 1237285"/>
                <a:gd name="connsiteY0" fmla="*/ 0 h 866100"/>
                <a:gd name="connsiteX1" fmla="*/ 804235 w 1237285"/>
                <a:gd name="connsiteY1" fmla="*/ 0 h 866100"/>
                <a:gd name="connsiteX2" fmla="*/ 1237285 w 1237285"/>
                <a:gd name="connsiteY2" fmla="*/ 433050 h 866100"/>
                <a:gd name="connsiteX3" fmla="*/ 804235 w 1237285"/>
                <a:gd name="connsiteY3" fmla="*/ 866100 h 866100"/>
                <a:gd name="connsiteX4" fmla="*/ 0 w 1237285"/>
                <a:gd name="connsiteY4" fmla="*/ 866100 h 866100"/>
                <a:gd name="connsiteX5" fmla="*/ 433050 w 1237285"/>
                <a:gd name="connsiteY5" fmla="*/ 433050 h 866100"/>
                <a:gd name="connsiteX6" fmla="*/ 0 w 1237285"/>
                <a:gd name="connsiteY6" fmla="*/ 0 h 86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85" h="866100">
                  <a:moveTo>
                    <a:pt x="1237284" y="0"/>
                  </a:moveTo>
                  <a:lnTo>
                    <a:pt x="1237284" y="562965"/>
                  </a:lnTo>
                  <a:lnTo>
                    <a:pt x="618643" y="866100"/>
                  </a:lnTo>
                  <a:lnTo>
                    <a:pt x="1" y="562965"/>
                  </a:lnTo>
                  <a:lnTo>
                    <a:pt x="1" y="0"/>
                  </a:lnTo>
                  <a:lnTo>
                    <a:pt x="618643" y="303135"/>
                  </a:lnTo>
                  <a:lnTo>
                    <a:pt x="1237284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241" tIns="448290" rIns="15240" bIns="44829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1766380" y="2061198"/>
              <a:ext cx="5757947" cy="804236"/>
            </a:xfrm>
            <a:custGeom>
              <a:avLst/>
              <a:gdLst>
                <a:gd name="connsiteX0" fmla="*/ 134042 w 804235"/>
                <a:gd name="connsiteY0" fmla="*/ 0 h 5758635"/>
                <a:gd name="connsiteX1" fmla="*/ 670193 w 804235"/>
                <a:gd name="connsiteY1" fmla="*/ 0 h 5758635"/>
                <a:gd name="connsiteX2" fmla="*/ 804235 w 804235"/>
                <a:gd name="connsiteY2" fmla="*/ 134042 h 5758635"/>
                <a:gd name="connsiteX3" fmla="*/ 804235 w 804235"/>
                <a:gd name="connsiteY3" fmla="*/ 5758635 h 5758635"/>
                <a:gd name="connsiteX4" fmla="*/ 804235 w 804235"/>
                <a:gd name="connsiteY4" fmla="*/ 5758635 h 5758635"/>
                <a:gd name="connsiteX5" fmla="*/ 0 w 804235"/>
                <a:gd name="connsiteY5" fmla="*/ 5758635 h 5758635"/>
                <a:gd name="connsiteX6" fmla="*/ 0 w 804235"/>
                <a:gd name="connsiteY6" fmla="*/ 5758635 h 5758635"/>
                <a:gd name="connsiteX7" fmla="*/ 0 w 804235"/>
                <a:gd name="connsiteY7" fmla="*/ 134042 h 5758635"/>
                <a:gd name="connsiteX8" fmla="*/ 134042 w 804235"/>
                <a:gd name="connsiteY8" fmla="*/ 0 h 575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4235" h="5758635">
                  <a:moveTo>
                    <a:pt x="804235" y="959795"/>
                  </a:moveTo>
                  <a:lnTo>
                    <a:pt x="804235" y="4798840"/>
                  </a:lnTo>
                  <a:cubicBezTo>
                    <a:pt x="804235" y="5328916"/>
                    <a:pt x="795854" y="5758631"/>
                    <a:pt x="785515" y="5758631"/>
                  </a:cubicBezTo>
                  <a:lnTo>
                    <a:pt x="0" y="5758631"/>
                  </a:lnTo>
                  <a:lnTo>
                    <a:pt x="0" y="5758631"/>
                  </a:lnTo>
                  <a:lnTo>
                    <a:pt x="0" y="4"/>
                  </a:lnTo>
                  <a:lnTo>
                    <a:pt x="0" y="4"/>
                  </a:lnTo>
                  <a:lnTo>
                    <a:pt x="785515" y="4"/>
                  </a:lnTo>
                  <a:cubicBezTo>
                    <a:pt x="795854" y="4"/>
                    <a:pt x="804235" y="429719"/>
                    <a:pt x="804235" y="959795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7800" tIns="55135" rIns="55135" bIns="55135" spcCol="1270" anchor="ctr"/>
            <a:lstStyle/>
            <a:p>
              <a:pPr marL="228600" lvl="1" indent="-228600" defTabSz="11112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500" b="1" dirty="0">
                  <a:solidFill>
                    <a:srgbClr val="603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選擇自己喜歡的課程，學習一技之長</a:t>
              </a:r>
              <a:endPara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900113" y="3098800"/>
            <a:ext cx="6624637" cy="1236663"/>
            <a:chOff x="899592" y="3098388"/>
            <a:chExt cx="6624735" cy="1237286"/>
          </a:xfrm>
        </p:grpSpPr>
        <p:sp>
          <p:nvSpPr>
            <p:cNvPr id="15" name="手繪多邊形 14"/>
            <p:cNvSpPr/>
            <p:nvPr/>
          </p:nvSpPr>
          <p:spPr>
            <a:xfrm>
              <a:off x="899592" y="3098388"/>
              <a:ext cx="866788" cy="1237286"/>
            </a:xfrm>
            <a:custGeom>
              <a:avLst/>
              <a:gdLst>
                <a:gd name="connsiteX0" fmla="*/ 0 w 1237285"/>
                <a:gd name="connsiteY0" fmla="*/ 0 h 866100"/>
                <a:gd name="connsiteX1" fmla="*/ 804235 w 1237285"/>
                <a:gd name="connsiteY1" fmla="*/ 0 h 866100"/>
                <a:gd name="connsiteX2" fmla="*/ 1237285 w 1237285"/>
                <a:gd name="connsiteY2" fmla="*/ 433050 h 866100"/>
                <a:gd name="connsiteX3" fmla="*/ 804235 w 1237285"/>
                <a:gd name="connsiteY3" fmla="*/ 866100 h 866100"/>
                <a:gd name="connsiteX4" fmla="*/ 0 w 1237285"/>
                <a:gd name="connsiteY4" fmla="*/ 866100 h 866100"/>
                <a:gd name="connsiteX5" fmla="*/ 433050 w 1237285"/>
                <a:gd name="connsiteY5" fmla="*/ 433050 h 866100"/>
                <a:gd name="connsiteX6" fmla="*/ 0 w 1237285"/>
                <a:gd name="connsiteY6" fmla="*/ 0 h 86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85" h="866100">
                  <a:moveTo>
                    <a:pt x="1237284" y="0"/>
                  </a:moveTo>
                  <a:lnTo>
                    <a:pt x="1237284" y="562965"/>
                  </a:lnTo>
                  <a:lnTo>
                    <a:pt x="618643" y="866100"/>
                  </a:lnTo>
                  <a:lnTo>
                    <a:pt x="1" y="562965"/>
                  </a:lnTo>
                  <a:lnTo>
                    <a:pt x="1" y="0"/>
                  </a:lnTo>
                  <a:lnTo>
                    <a:pt x="618643" y="303135"/>
                  </a:lnTo>
                  <a:lnTo>
                    <a:pt x="1237284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3161725"/>
                <a:satOff val="15415"/>
                <a:lumOff val="-17354"/>
                <a:alphaOff val="0"/>
              </a:schemeClr>
            </a:lnRef>
            <a:fillRef idx="1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0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  <p:txBody>
            <a:bodyPr lIns="15241" tIns="448290" rIns="15240" bIns="44829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1766380" y="3098388"/>
              <a:ext cx="5757947" cy="803680"/>
            </a:xfrm>
            <a:custGeom>
              <a:avLst/>
              <a:gdLst>
                <a:gd name="connsiteX0" fmla="*/ 134042 w 804235"/>
                <a:gd name="connsiteY0" fmla="*/ 0 h 5758635"/>
                <a:gd name="connsiteX1" fmla="*/ 670193 w 804235"/>
                <a:gd name="connsiteY1" fmla="*/ 0 h 5758635"/>
                <a:gd name="connsiteX2" fmla="*/ 804235 w 804235"/>
                <a:gd name="connsiteY2" fmla="*/ 134042 h 5758635"/>
                <a:gd name="connsiteX3" fmla="*/ 804235 w 804235"/>
                <a:gd name="connsiteY3" fmla="*/ 5758635 h 5758635"/>
                <a:gd name="connsiteX4" fmla="*/ 804235 w 804235"/>
                <a:gd name="connsiteY4" fmla="*/ 5758635 h 5758635"/>
                <a:gd name="connsiteX5" fmla="*/ 0 w 804235"/>
                <a:gd name="connsiteY5" fmla="*/ 5758635 h 5758635"/>
                <a:gd name="connsiteX6" fmla="*/ 0 w 804235"/>
                <a:gd name="connsiteY6" fmla="*/ 5758635 h 5758635"/>
                <a:gd name="connsiteX7" fmla="*/ 0 w 804235"/>
                <a:gd name="connsiteY7" fmla="*/ 134042 h 5758635"/>
                <a:gd name="connsiteX8" fmla="*/ 134042 w 804235"/>
                <a:gd name="connsiteY8" fmla="*/ 0 h 575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4235" h="5758635">
                  <a:moveTo>
                    <a:pt x="804235" y="959795"/>
                  </a:moveTo>
                  <a:lnTo>
                    <a:pt x="804235" y="4798840"/>
                  </a:lnTo>
                  <a:cubicBezTo>
                    <a:pt x="804235" y="5328916"/>
                    <a:pt x="795854" y="5758631"/>
                    <a:pt x="785515" y="5758631"/>
                  </a:cubicBezTo>
                  <a:lnTo>
                    <a:pt x="0" y="5758631"/>
                  </a:lnTo>
                  <a:lnTo>
                    <a:pt x="0" y="5758631"/>
                  </a:lnTo>
                  <a:lnTo>
                    <a:pt x="0" y="4"/>
                  </a:lnTo>
                  <a:lnTo>
                    <a:pt x="0" y="4"/>
                  </a:lnTo>
                  <a:lnTo>
                    <a:pt x="785515" y="4"/>
                  </a:lnTo>
                  <a:cubicBezTo>
                    <a:pt x="795854" y="4"/>
                    <a:pt x="804235" y="429719"/>
                    <a:pt x="804235" y="959795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3161725"/>
                <a:satOff val="15415"/>
                <a:lumOff val="-1735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7800" tIns="55135" rIns="55135" bIns="55136" spcCol="1270" anchor="ctr"/>
            <a:lstStyle/>
            <a:p>
              <a:pPr marL="228600" lvl="1" indent="-228600" defTabSz="11112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500" b="1" dirty="0">
                  <a:solidFill>
                    <a:srgbClr val="603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英文、數學較普通高中</a:t>
              </a:r>
              <a:r>
                <a:rPr lang="zh-TW" altLang="en-US" sz="2500" b="1" dirty="0" smtClean="0">
                  <a:solidFill>
                    <a:srgbClr val="603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簡單、實用</a:t>
              </a:r>
              <a:endParaRPr lang="zh-TW" altLang="en-US" sz="2500" b="1" dirty="0">
                <a:solidFill>
                  <a:srgbClr val="603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/>
          <p:cNvGrpSpPr>
            <a:grpSpLocks/>
          </p:cNvGrpSpPr>
          <p:nvPr/>
        </p:nvGrpSpPr>
        <p:grpSpPr bwMode="auto">
          <a:xfrm>
            <a:off x="900113" y="4135438"/>
            <a:ext cx="6624637" cy="1236662"/>
            <a:chOff x="899592" y="4135579"/>
            <a:chExt cx="6624735" cy="1237286"/>
          </a:xfrm>
        </p:grpSpPr>
        <p:sp>
          <p:nvSpPr>
            <p:cNvPr id="17" name="手繪多邊形 16"/>
            <p:cNvSpPr/>
            <p:nvPr/>
          </p:nvSpPr>
          <p:spPr>
            <a:xfrm>
              <a:off x="899592" y="4135579"/>
              <a:ext cx="866788" cy="1237286"/>
            </a:xfrm>
            <a:custGeom>
              <a:avLst/>
              <a:gdLst>
                <a:gd name="connsiteX0" fmla="*/ 0 w 1237285"/>
                <a:gd name="connsiteY0" fmla="*/ 0 h 866100"/>
                <a:gd name="connsiteX1" fmla="*/ 804235 w 1237285"/>
                <a:gd name="connsiteY1" fmla="*/ 0 h 866100"/>
                <a:gd name="connsiteX2" fmla="*/ 1237285 w 1237285"/>
                <a:gd name="connsiteY2" fmla="*/ 433050 h 866100"/>
                <a:gd name="connsiteX3" fmla="*/ 804235 w 1237285"/>
                <a:gd name="connsiteY3" fmla="*/ 866100 h 866100"/>
                <a:gd name="connsiteX4" fmla="*/ 0 w 1237285"/>
                <a:gd name="connsiteY4" fmla="*/ 866100 h 866100"/>
                <a:gd name="connsiteX5" fmla="*/ 433050 w 1237285"/>
                <a:gd name="connsiteY5" fmla="*/ 433050 h 866100"/>
                <a:gd name="connsiteX6" fmla="*/ 0 w 1237285"/>
                <a:gd name="connsiteY6" fmla="*/ 0 h 86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85" h="866100">
                  <a:moveTo>
                    <a:pt x="1237284" y="0"/>
                  </a:moveTo>
                  <a:lnTo>
                    <a:pt x="1237284" y="562965"/>
                  </a:lnTo>
                  <a:lnTo>
                    <a:pt x="618643" y="866100"/>
                  </a:lnTo>
                  <a:lnTo>
                    <a:pt x="1" y="562965"/>
                  </a:lnTo>
                  <a:lnTo>
                    <a:pt x="1" y="0"/>
                  </a:lnTo>
                  <a:lnTo>
                    <a:pt x="618643" y="303135"/>
                  </a:lnTo>
                  <a:lnTo>
                    <a:pt x="1237284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6323450"/>
                <a:satOff val="30831"/>
                <a:lumOff val="-34708"/>
                <a:alphaOff val="0"/>
              </a:schemeClr>
            </a:lnRef>
            <a:fillRef idx="1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0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  <p:txBody>
            <a:bodyPr lIns="15241" tIns="448290" rIns="15240" bIns="44829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1766380" y="4135579"/>
              <a:ext cx="5757947" cy="803680"/>
            </a:xfrm>
            <a:custGeom>
              <a:avLst/>
              <a:gdLst>
                <a:gd name="connsiteX0" fmla="*/ 134042 w 804235"/>
                <a:gd name="connsiteY0" fmla="*/ 0 h 5758635"/>
                <a:gd name="connsiteX1" fmla="*/ 670193 w 804235"/>
                <a:gd name="connsiteY1" fmla="*/ 0 h 5758635"/>
                <a:gd name="connsiteX2" fmla="*/ 804235 w 804235"/>
                <a:gd name="connsiteY2" fmla="*/ 134042 h 5758635"/>
                <a:gd name="connsiteX3" fmla="*/ 804235 w 804235"/>
                <a:gd name="connsiteY3" fmla="*/ 5758635 h 5758635"/>
                <a:gd name="connsiteX4" fmla="*/ 804235 w 804235"/>
                <a:gd name="connsiteY4" fmla="*/ 5758635 h 5758635"/>
                <a:gd name="connsiteX5" fmla="*/ 0 w 804235"/>
                <a:gd name="connsiteY5" fmla="*/ 5758635 h 5758635"/>
                <a:gd name="connsiteX6" fmla="*/ 0 w 804235"/>
                <a:gd name="connsiteY6" fmla="*/ 5758635 h 5758635"/>
                <a:gd name="connsiteX7" fmla="*/ 0 w 804235"/>
                <a:gd name="connsiteY7" fmla="*/ 134042 h 5758635"/>
                <a:gd name="connsiteX8" fmla="*/ 134042 w 804235"/>
                <a:gd name="connsiteY8" fmla="*/ 0 h 575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4235" h="5758635">
                  <a:moveTo>
                    <a:pt x="804235" y="959795"/>
                  </a:moveTo>
                  <a:lnTo>
                    <a:pt x="804235" y="4798840"/>
                  </a:lnTo>
                  <a:cubicBezTo>
                    <a:pt x="804235" y="5328916"/>
                    <a:pt x="795854" y="5758631"/>
                    <a:pt x="785515" y="5758631"/>
                  </a:cubicBezTo>
                  <a:lnTo>
                    <a:pt x="0" y="5758631"/>
                  </a:lnTo>
                  <a:lnTo>
                    <a:pt x="0" y="5758631"/>
                  </a:lnTo>
                  <a:lnTo>
                    <a:pt x="0" y="4"/>
                  </a:lnTo>
                  <a:lnTo>
                    <a:pt x="0" y="4"/>
                  </a:lnTo>
                  <a:lnTo>
                    <a:pt x="785515" y="4"/>
                  </a:lnTo>
                  <a:cubicBezTo>
                    <a:pt x="795854" y="4"/>
                    <a:pt x="804235" y="429719"/>
                    <a:pt x="804235" y="959795"/>
                  </a:cubicBezTo>
                  <a:close/>
                </a:path>
              </a:pathLst>
            </a:custGeom>
          </p:spPr>
          <p:style>
            <a:lnRef idx="2">
              <a:schemeClr val="accent5">
                <a:hueOff val="-6323450"/>
                <a:satOff val="30831"/>
                <a:lumOff val="-3470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7800" tIns="55135" rIns="55135" bIns="55136" spcCol="1270" anchor="ctr"/>
            <a:lstStyle/>
            <a:p>
              <a:pPr marL="228600" lvl="1" indent="-228600" defTabSz="11112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500" b="1" dirty="0">
                  <a:solidFill>
                    <a:srgbClr val="603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專業課程重頭開始學習</a:t>
              </a:r>
            </a:p>
          </p:txBody>
        </p:sp>
      </p:grp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755650" y="5732463"/>
            <a:ext cx="669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>
                <a:solidFill>
                  <a:srgbClr val="0070C0"/>
                </a:solidFill>
              </a:rPr>
              <a:t>學習自己有興趣的東西，效果絕對加倍加！</a:t>
            </a:r>
          </a:p>
        </p:txBody>
      </p:sp>
    </p:spTree>
    <p:extLst>
      <p:ext uri="{BB962C8B-B14F-4D97-AF65-F5344CB8AC3E}">
        <p14:creationId xmlns:p14="http://schemas.microsoft.com/office/powerpoint/2010/main" val="179324548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C:\Users\teacher\Desktop\dell_2007wf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1797"/>
            <a:ext cx="2636964" cy="216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1747" name="文字方塊 1"/>
          <p:cNvSpPr txBox="1">
            <a:spLocks noChangeArrowheads="1"/>
          </p:cNvSpPr>
          <p:nvPr/>
        </p:nvSpPr>
        <p:spPr bwMode="auto">
          <a:xfrm>
            <a:off x="899592" y="1772816"/>
            <a:ext cx="6955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buNone/>
            </a:pPr>
            <a:r>
              <a:rPr lang="zh-TW" altLang="en-US" sz="4800" b="1" dirty="0" smtClean="0">
                <a:solidFill>
                  <a:srgbClr val="002060"/>
                </a:solidFill>
              </a:rPr>
              <a:t>泰北資處科</a:t>
            </a:r>
            <a:endParaRPr lang="zh-TW" altLang="en-US" sz="48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zh-TW" altLang="en-US" sz="4800" b="1" dirty="0">
                <a:solidFill>
                  <a:srgbClr val="002060"/>
                </a:solidFill>
              </a:rPr>
              <a:t>具備商業知識的電腦人才</a:t>
            </a:r>
            <a:endParaRPr lang="en-US" altLang="zh-TW" sz="4800" b="1" dirty="0">
              <a:solidFill>
                <a:srgbClr val="002060"/>
              </a:solidFill>
            </a:endParaRPr>
          </a:p>
        </p:txBody>
      </p:sp>
      <p:pic>
        <p:nvPicPr>
          <p:cNvPr id="31750" name="Picture 5" descr="C:\Users\teacher\Desktop\下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353">
            <a:off x="6419562" y="3550108"/>
            <a:ext cx="13430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755576" y="3906634"/>
            <a:ext cx="3960441" cy="259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5403"/>
            <a:ext cx="2031325" cy="830997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1200" dirty="0"/>
              <a:t>資處</a:t>
            </a:r>
            <a:r>
              <a:rPr lang="zh-TW" altLang="en-US" sz="4800" b="1" kern="1200" dirty="0" smtClean="0"/>
              <a:t>科</a:t>
            </a:r>
            <a:endParaRPr lang="zh-TW" altLang="en-US" sz="3600" b="1" kern="1200" dirty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50825" y="2481263"/>
            <a:ext cx="1944688" cy="100806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412690" y="2723684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 smtClean="0">
                <a:latin typeface="Tahoma" pitchFamily="34" charset="0"/>
              </a:rPr>
              <a:t>多元課程</a:t>
            </a:r>
            <a:endParaRPr lang="zh-TW" altLang="en-US" sz="1800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19075" y="3967163"/>
            <a:ext cx="1944688" cy="1008062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 smtClean="0">
                <a:latin typeface="Tahoma" pitchFamily="34" charset="0"/>
              </a:rPr>
              <a:t>     證照</a:t>
            </a:r>
            <a:endParaRPr lang="zh-TW" altLang="en-US" sz="2800" dirty="0">
              <a:latin typeface="Tahoma" pitchFamily="34" charset="0"/>
            </a:endParaRPr>
          </a:p>
        </p:txBody>
      </p: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2859112" y="2635250"/>
            <a:ext cx="5381626" cy="2293938"/>
            <a:chOff x="2675" y="1502"/>
            <a:chExt cx="3390" cy="1445"/>
          </a:xfrm>
        </p:grpSpPr>
        <p:sp>
          <p:nvSpPr>
            <p:cNvPr id="33808" name="Rectangle 21"/>
            <p:cNvSpPr>
              <a:spLocks noChangeArrowheads="1"/>
            </p:cNvSpPr>
            <p:nvPr/>
          </p:nvSpPr>
          <p:spPr bwMode="auto">
            <a:xfrm>
              <a:off x="3890" y="1502"/>
              <a:ext cx="217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Wingdings" pitchFamily="2" charset="2"/>
                <a:buChar char="l"/>
              </a:pPr>
              <a:r>
                <a:rPr lang="zh-TW" altLang="en-US" sz="2000" b="1" dirty="0">
                  <a:solidFill>
                    <a:srgbClr val="FF6600"/>
                  </a:solidFill>
                  <a:ea typeface="新細明體" pitchFamily="18" charset="-120"/>
                </a:rPr>
                <a:t>涵蓋電腦、商業、多媒體。</a:t>
              </a:r>
              <a:endParaRPr lang="zh-TW" altLang="en-US" sz="2000" b="1" dirty="0">
                <a:solidFill>
                  <a:srgbClr val="FF6600"/>
                </a:solidFill>
                <a:ea typeface="新細明體" pitchFamily="18" charset="-120"/>
              </a:endParaRPr>
            </a:p>
          </p:txBody>
        </p:sp>
        <p:pic>
          <p:nvPicPr>
            <p:cNvPr id="33809" name="Picture 31" descr="0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" y="2361"/>
              <a:ext cx="953" cy="58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4859339" y="5681664"/>
            <a:ext cx="33067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l"/>
            </a:pPr>
            <a:r>
              <a:rPr lang="zh-TW" altLang="en-US" sz="2000" b="1" dirty="0" smtClean="0">
                <a:solidFill>
                  <a:schemeClr val="hlink"/>
                </a:solidFill>
                <a:latin typeface="Tahoma" pitchFamily="34" charset="0"/>
              </a:rPr>
              <a:t>線上實作</a:t>
            </a:r>
            <a:r>
              <a:rPr lang="en-US" altLang="zh-TW" sz="2000" b="1" dirty="0" smtClean="0">
                <a:solidFill>
                  <a:schemeClr val="hlink"/>
                </a:solidFill>
                <a:latin typeface="Tahoma" pitchFamily="34" charset="0"/>
              </a:rPr>
              <a:t>-</a:t>
            </a:r>
            <a:r>
              <a:rPr lang="zh-TW" altLang="en-US" sz="2000" b="1" dirty="0" smtClean="0">
                <a:solidFill>
                  <a:schemeClr val="hlink"/>
                </a:solidFill>
                <a:latin typeface="Tahoma" pitchFamily="34" charset="0"/>
              </a:rPr>
              <a:t>行動，電子商務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250825" y="5327650"/>
            <a:ext cx="1944688" cy="1008063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Tahoma" pitchFamily="34" charset="0"/>
            </a:endParaRPr>
          </a:p>
        </p:txBody>
      </p:sp>
      <p:sp>
        <p:nvSpPr>
          <p:cNvPr id="33802" name="Rectangle 18"/>
          <p:cNvSpPr>
            <a:spLocks noChangeArrowheads="1"/>
          </p:cNvSpPr>
          <p:nvPr/>
        </p:nvSpPr>
        <p:spPr bwMode="auto">
          <a:xfrm>
            <a:off x="381000" y="5558959"/>
            <a:ext cx="1620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dirty="0" smtClean="0">
                <a:latin typeface="Tahoma" pitchFamily="34" charset="0"/>
              </a:rPr>
              <a:t>實務操作</a:t>
            </a:r>
            <a:endParaRPr lang="zh-TW" altLang="en-US" sz="2800" dirty="0">
              <a:latin typeface="Tahoma" pitchFamily="34" charset="0"/>
            </a:endParaRPr>
          </a:p>
        </p:txBody>
      </p:sp>
      <p:grpSp>
        <p:nvGrpSpPr>
          <p:cNvPr id="20" name="群組 7"/>
          <p:cNvGrpSpPr>
            <a:grpSpLocks/>
          </p:cNvGrpSpPr>
          <p:nvPr/>
        </p:nvGrpSpPr>
        <p:grpSpPr bwMode="auto">
          <a:xfrm>
            <a:off x="2843808" y="2478881"/>
            <a:ext cx="3930530" cy="2192368"/>
            <a:chOff x="4058543" y="2240499"/>
            <a:chExt cx="3929065" cy="2189730"/>
          </a:xfrm>
        </p:grpSpPr>
        <p:sp>
          <p:nvSpPr>
            <p:cNvPr id="33804" name="Rectangle 20"/>
            <p:cNvSpPr>
              <a:spLocks noChangeArrowheads="1"/>
            </p:cNvSpPr>
            <p:nvPr/>
          </p:nvSpPr>
          <p:spPr bwMode="auto">
            <a:xfrm>
              <a:off x="6074015" y="4030600"/>
              <a:ext cx="1913593" cy="39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Wingdings" pitchFamily="2" charset="2"/>
                <a:buChar char="l"/>
              </a:pPr>
              <a:r>
                <a:rPr lang="zh-TW" altLang="en-US" sz="2000" b="1" dirty="0" smtClean="0">
                  <a:solidFill>
                    <a:srgbClr val="00B0F0"/>
                  </a:solidFill>
                  <a:ea typeface="新細明體" pitchFamily="18" charset="-120"/>
                </a:rPr>
                <a:t>專業技能檢定</a:t>
              </a:r>
            </a:p>
          </p:txBody>
        </p:sp>
        <p:pic>
          <p:nvPicPr>
            <p:cNvPr id="33805" name="Picture 30" descr="C:\Users\teacher\AppData\Local\Microsoft\Windows\Temporary Internet Files\Content.IE5\NVHVCGOH\MC900439909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543" y="2240499"/>
              <a:ext cx="1519220" cy="111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90" y="5252730"/>
            <a:ext cx="1238678" cy="127261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8" grpId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1200" dirty="0">
                <a:cs typeface="+mn-cs"/>
              </a:rPr>
              <a:t>多元課程</a:t>
            </a: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3970330493"/>
              </p:ext>
            </p:extLst>
          </p:nvPr>
        </p:nvGraphicFramePr>
        <p:xfrm>
          <a:off x="827584" y="2290414"/>
          <a:ext cx="748883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2" descr="C:\Users\teacher\AppData\Local\Microsoft\Windows\Temporary Internet Files\Content.IE5\TKWR1ZMK\MC90028630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5" y="2420888"/>
            <a:ext cx="1540998" cy="11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:\Program Files (x86)\Microsoft Office\MEDIA\CAGCAT10\j0292982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49" y="3784520"/>
            <a:ext cx="1201170" cy="11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:\Users\teacher\AppData\Local\Microsoft\Windows\Temporary Internet Files\Content.IE5\TKWR1ZMK\MC900420512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77234"/>
            <a:ext cx="1085858" cy="12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1200" dirty="0">
                <a:cs typeface="+mn-cs"/>
              </a:rPr>
              <a:t>考取證照</a:t>
            </a:r>
          </a:p>
        </p:txBody>
      </p:sp>
      <p:sp>
        <p:nvSpPr>
          <p:cNvPr id="34819" name="Rectangle 32"/>
          <p:cNvSpPr>
            <a:spLocks noChangeArrowheads="1"/>
          </p:cNvSpPr>
          <p:nvPr/>
        </p:nvSpPr>
        <p:spPr bwMode="auto">
          <a:xfrm>
            <a:off x="885825" y="3421063"/>
            <a:ext cx="1092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>
                <a:solidFill>
                  <a:schemeClr val="bg1"/>
                </a:solidFill>
              </a:rPr>
              <a:t>証照</a:t>
            </a:r>
            <a:endParaRPr lang="zh-TW" altLang="en-US"/>
          </a:p>
        </p:txBody>
      </p:sp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175328279"/>
              </p:ext>
            </p:extLst>
          </p:nvPr>
        </p:nvGraphicFramePr>
        <p:xfrm>
          <a:off x="1331640" y="2060848"/>
          <a:ext cx="640871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EE1E6C-221C-46A1-A66C-EFB1CEC95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92EE1E6C-221C-46A1-A66C-EFB1CEC95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1B75423-4A7E-4831-B9F2-FFAE3B5F7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71B75423-4A7E-4831-B9F2-FFAE3B5F76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B5362F-A5A2-43A8-B058-DEF4C0984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37B5362F-A5A2-43A8-B058-DEF4C09845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14BCDE2-9D5E-46C8-B0EB-C7A96CD5D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C14BCDE2-9D5E-46C8-B0EB-C7A96CD5D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DE4EF8E-E262-428A-B7FB-F4FDD6DC9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1DE4EF8E-E262-428A-B7FB-F4FDD6DC94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1403E52-5793-4096-81EF-42881D187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D1403E52-5793-4096-81EF-42881D187E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1972DD5-F448-4F78-A52C-CCA2F30BC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81972DD5-F448-4F78-A52C-CCA2F30BC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78A187-6C08-435F-85EE-0240B5309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B378A187-6C08-435F-85EE-0240B53098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BA0340B-A582-40C5-92FA-19265E2971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BBA0340B-A582-40C5-92FA-19265E2971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0892AB-BAEA-44FE-903E-D89E456F4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170892AB-BAEA-44FE-903E-D89E456F4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15616" y="1052736"/>
            <a:ext cx="6534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000" b="1" dirty="0">
                <a:solidFill>
                  <a:srgbClr val="1F497D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引導學生的</a:t>
            </a:r>
            <a:r>
              <a:rPr kumimoji="0" lang="zh-TW" altLang="en-US" sz="4000" b="1" dirty="0" smtClean="0">
                <a:solidFill>
                  <a:srgbClr val="1F497D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潛能，適</a:t>
            </a:r>
            <a:r>
              <a:rPr kumimoji="0" lang="zh-TW" altLang="en-US" sz="4000" b="1" dirty="0">
                <a:solidFill>
                  <a:srgbClr val="1F497D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性揚才</a:t>
            </a:r>
            <a:endParaRPr kumimoji="0" lang="zh-TW" altLang="en-US" sz="4000" b="1" dirty="0">
              <a:solidFill>
                <a:srgbClr val="1F497D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0" y="2296199"/>
            <a:ext cx="5837830" cy="4006999"/>
          </a:xfrm>
          <a:prstGeom prst="rect">
            <a:avLst/>
          </a:prstGeom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288532" y="2185626"/>
            <a:ext cx="1800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網頁多媒體設計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303704" y="2185626"/>
            <a:ext cx="15348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小論文創作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5103824" y="2296199"/>
            <a:ext cx="148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微電影創作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1684575" y="6102484"/>
            <a:ext cx="1404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簡報製作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226563" y="6287150"/>
            <a:ext cx="25093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手機</a:t>
            </a:r>
            <a:r>
              <a:rPr lang="en-US" altLang="zh-TW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程式設計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355511" y="6035272"/>
            <a:ext cx="1616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專業排版</a:t>
            </a:r>
            <a:endParaRPr lang="zh-TW" alt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010401" y="1068409"/>
            <a:ext cx="5184575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資處科對外比賽成果</a:t>
            </a:r>
            <a:endParaRPr kumimoji="0"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2276872"/>
            <a:ext cx="18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微軟正黑體" pitchFamily="34" charset="-120"/>
              </a:rPr>
              <a:t>對</a:t>
            </a: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資三甲潘嶧</a:t>
            </a: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德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軟正黑體" pitchFamily="34" charset="-12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3699" y="5820590"/>
            <a:ext cx="2523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臺</a:t>
            </a: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北市</a:t>
            </a: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軟體設計第一名</a:t>
            </a:r>
            <a:endParaRPr kumimoji="0" lang="en-US" altLang="zh-TW" dirty="0">
              <a:solidFill>
                <a:prstClr val="black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57206" y="5820590"/>
            <a:ext cx="30238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全國</a:t>
            </a: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技藝競賽文書處理優勝</a:t>
            </a:r>
            <a:endParaRPr kumimoji="0" lang="en-US" altLang="zh-TW" dirty="0">
              <a:solidFill>
                <a:prstClr val="black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390678" y="5805264"/>
            <a:ext cx="21590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第七屆技職之光</a:t>
            </a:r>
            <a:endParaRPr kumimoji="0" lang="en-US" altLang="zh-TW" dirty="0">
              <a:solidFill>
                <a:prstClr val="black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1"/>
          <p:cNvPicPr>
            <a:picLocks noChangeAspect="1"/>
          </p:cNvPicPr>
          <p:nvPr/>
        </p:nvPicPr>
        <p:blipFill>
          <a:blip r:embed="rId2"/>
          <a:srcRect l="30383" t="15903" r="22984" b="8995"/>
          <a:stretch>
            <a:fillRect/>
          </a:stretch>
        </p:blipFill>
        <p:spPr bwMode="auto">
          <a:xfrm>
            <a:off x="539552" y="2780928"/>
            <a:ext cx="2331938" cy="2806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2"/>
          <p:cNvPicPr>
            <a:picLocks/>
          </p:cNvPicPr>
          <p:nvPr/>
        </p:nvPicPr>
        <p:blipFill>
          <a:blip r:embed="rId3"/>
          <a:srcRect l="29903" r="16312"/>
          <a:stretch>
            <a:fillRect/>
          </a:stretch>
        </p:blipFill>
        <p:spPr bwMode="auto">
          <a:xfrm>
            <a:off x="3419872" y="2780928"/>
            <a:ext cx="2332800" cy="280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649306" y="2276872"/>
            <a:ext cx="17147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資</a:t>
            </a:r>
            <a:r>
              <a: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三甲簡冠瑛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13" y="2708920"/>
            <a:ext cx="2445676" cy="302400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85610" y="2276872"/>
            <a:ext cx="17147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資三乙 洪振傑</a:t>
            </a: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8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1200" dirty="0">
                <a:cs typeface="+mn-cs"/>
              </a:rPr>
              <a:t>社團活動</a:t>
            </a: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187450" y="2119313"/>
            <a:ext cx="711993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3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設有電腦技藝相關的社團，有</a:t>
            </a:r>
            <a:r>
              <a:rPr lang="en-US" altLang="zh-TW" sz="2300" dirty="0">
                <a:solidFill>
                  <a:srgbClr val="0066CC"/>
                </a:solidFill>
                <a:latin typeface="+mn-lt"/>
                <a:ea typeface="標楷體" pitchFamily="65" charset="-120"/>
              </a:rPr>
              <a:t>APP</a:t>
            </a:r>
            <a:r>
              <a:rPr lang="zh-TW" altLang="en-US" sz="23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程式設計社、動畫設計社、檢定證照社</a:t>
            </a:r>
            <a:r>
              <a:rPr lang="en-US" altLang="zh-TW" sz="23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2300" dirty="0">
                <a:solidFill>
                  <a:srgbClr val="0066CC"/>
                </a:solidFill>
                <a:latin typeface="標楷體" pitchFamily="65" charset="-120"/>
                <a:ea typeface="標楷體" pitchFamily="65" charset="-120"/>
              </a:rPr>
              <a:t>等。</a:t>
            </a:r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455613" y="3492500"/>
            <a:ext cx="2032000" cy="2403475"/>
            <a:chOff x="583986" y="3645024"/>
            <a:chExt cx="2031325" cy="2402672"/>
          </a:xfrm>
        </p:grpSpPr>
        <p:pic>
          <p:nvPicPr>
            <p:cNvPr id="37899" name="Picture 19" descr="C:\Users\tpsh\AppData\Local\Microsoft\Windows\Temporary Internet Files\Content.IE5\NBEMHNBA\MC900440259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6" y="3645024"/>
              <a:ext cx="1806575" cy="183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583986" y="5677933"/>
              <a:ext cx="2031325" cy="3697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dirty="0">
                  <a:latin typeface="標楷體" pitchFamily="65" charset="-120"/>
                  <a:ea typeface="標楷體" pitchFamily="65" charset="-120"/>
                </a:rPr>
                <a:t>手機</a:t>
              </a:r>
              <a:r>
                <a:rPr lang="en-US" altLang="zh-TW" dirty="0">
                  <a:latin typeface="+mn-lt"/>
                  <a:ea typeface="標楷體" pitchFamily="65" charset="-120"/>
                </a:rPr>
                <a:t>APP</a:t>
              </a:r>
              <a:r>
                <a:rPr lang="zh-TW" altLang="en-US" dirty="0">
                  <a:latin typeface="標楷體" pitchFamily="65" charset="-120"/>
                  <a:ea typeface="標楷體" pitchFamily="65" charset="-120"/>
                </a:rPr>
                <a:t>程式設計</a:t>
              </a:r>
            </a:p>
          </p:txBody>
        </p:sp>
      </p:grp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2627313" y="3360738"/>
            <a:ext cx="3600450" cy="2876550"/>
            <a:chOff x="3744491" y="3255891"/>
            <a:chExt cx="3600450" cy="2876551"/>
          </a:xfrm>
        </p:grpSpPr>
        <p:pic>
          <p:nvPicPr>
            <p:cNvPr id="37897" name="Picture 6" descr="http://album.udn.com/community/img/PSN_PHOTO/candyweng168/f_3478979_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491" y="3255891"/>
              <a:ext cx="3600450" cy="287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文字方塊 9"/>
            <p:cNvSpPr txBox="1">
              <a:spLocks noChangeArrowheads="1"/>
            </p:cNvSpPr>
            <p:nvPr/>
          </p:nvSpPr>
          <p:spPr bwMode="auto">
            <a:xfrm>
              <a:off x="5184651" y="5474106"/>
              <a:ext cx="1107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800">
                  <a:latin typeface="標楷體" pitchFamily="65" charset="-120"/>
                  <a:ea typeface="標楷體" pitchFamily="65" charset="-120"/>
                </a:rPr>
                <a:t>動畫設計</a:t>
              </a:r>
            </a:p>
          </p:txBody>
        </p:sp>
      </p:grpSp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5867400" y="3459163"/>
            <a:ext cx="2857500" cy="2490787"/>
            <a:chOff x="7583735" y="3356992"/>
            <a:chExt cx="2857500" cy="2489339"/>
          </a:xfrm>
        </p:grpSpPr>
        <p:pic>
          <p:nvPicPr>
            <p:cNvPr id="37895" name="Picture 8" descr="乙級證照 正面 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735" y="3356992"/>
              <a:ext cx="2857500" cy="2000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6" name="文字方塊 12"/>
            <p:cNvSpPr txBox="1">
              <a:spLocks noChangeArrowheads="1"/>
            </p:cNvSpPr>
            <p:nvPr/>
          </p:nvSpPr>
          <p:spPr bwMode="auto">
            <a:xfrm>
              <a:off x="8458485" y="5476999"/>
              <a:ext cx="1107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1800">
                  <a:latin typeface="標楷體" pitchFamily="65" charset="-120"/>
                  <a:ea typeface="標楷體" pitchFamily="65" charset="-120"/>
                </a:rPr>
                <a:t>乙級檢定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3878262" cy="830262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4800" b="1" kern="1200" dirty="0">
                <a:cs typeface="+mn-cs"/>
              </a:rPr>
              <a:t>校園資訊設備</a:t>
            </a: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1908175" y="2747963"/>
          <a:ext cx="5761038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PhotoImpact" r:id="rId3" imgW="11174603" imgH="7784127" progId="PI3.Image">
                  <p:embed/>
                </p:oleObj>
              </mc:Choice>
              <mc:Fallback>
                <p:oleObj name="PhotoImpact" r:id="rId3" imgW="11174603" imgH="7784127" progId="PI3.Image">
                  <p:embed/>
                  <p:pic>
                    <p:nvPicPr>
                      <p:cNvPr id="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747963"/>
                        <a:ext cx="5761038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99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1403350" y="1916113"/>
            <a:ext cx="763270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300">
                <a:solidFill>
                  <a:srgbClr val="FF6600"/>
                </a:solidFill>
                <a:latin typeface="Tahoma" pitchFamily="34" charset="0"/>
                <a:ea typeface="新細明體" pitchFamily="18" charset="-120"/>
              </a:rPr>
              <a:t>本校電腦教室達十間以上，其中專屬於資處科的即有五間，</a:t>
            </a:r>
            <a:r>
              <a:rPr lang="en-US" altLang="zh-TW" sz="2300">
                <a:solidFill>
                  <a:srgbClr val="FF6600"/>
                </a:solidFill>
                <a:latin typeface="Tahoma" pitchFamily="34" charset="0"/>
                <a:ea typeface="新細明體" pitchFamily="18" charset="-120"/>
              </a:rPr>
              <a:t/>
            </a:r>
            <a:br>
              <a:rPr lang="en-US" altLang="zh-TW" sz="2300">
                <a:solidFill>
                  <a:srgbClr val="FF6600"/>
                </a:solidFill>
                <a:latin typeface="Tahoma" pitchFamily="34" charset="0"/>
                <a:ea typeface="新細明體" pitchFamily="18" charset="-120"/>
              </a:rPr>
            </a:br>
            <a:r>
              <a:rPr lang="zh-TW" altLang="en-US" sz="2300">
                <a:solidFill>
                  <a:srgbClr val="FF6600"/>
                </a:solidFill>
                <a:latin typeface="Tahoma" pitchFamily="34" charset="0"/>
                <a:ea typeface="新細明體" pitchFamily="18" charset="-120"/>
              </a:rPr>
              <a:t>皆為多媒體網路教室，並配有專業檢定考場。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字方塊 1"/>
          <p:cNvSpPr txBox="1">
            <a:spLocks noChangeArrowheads="1"/>
          </p:cNvSpPr>
          <p:nvPr/>
        </p:nvSpPr>
        <p:spPr bwMode="auto">
          <a:xfrm>
            <a:off x="1130612" y="1613365"/>
            <a:ext cx="66246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 b="1" dirty="0" smtClean="0">
                <a:solidFill>
                  <a:schemeClr val="tx2"/>
                </a:solidFill>
              </a:rPr>
              <a:t>泰北日文科</a:t>
            </a:r>
            <a:endParaRPr lang="en-US" altLang="zh-TW" sz="54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 b="1" dirty="0">
                <a:solidFill>
                  <a:schemeClr val="tx2"/>
                </a:solidFill>
              </a:rPr>
              <a:t>日文國際商務人才</a:t>
            </a:r>
          </a:p>
        </p:txBody>
      </p:sp>
      <p:grpSp>
        <p:nvGrpSpPr>
          <p:cNvPr id="41987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1990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4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0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1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42" name="Picture 2" descr="C:\Users\teacher\Desktop\招生製作\圖\24cm二青纸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28306">
            <a:off x="5508625" y="481013"/>
            <a:ext cx="3602038" cy="228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teacher\Desktop\org-5101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3508" y="3512129"/>
            <a:ext cx="4009646" cy="26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培育目標</a:t>
            </a:r>
          </a:p>
        </p:txBody>
      </p:sp>
      <p:sp>
        <p:nvSpPr>
          <p:cNvPr id="43011" name="內容版面配置區 2"/>
          <p:cNvSpPr>
            <a:spLocks noGrp="1"/>
          </p:cNvSpPr>
          <p:nvPr>
            <p:ph idx="1"/>
          </p:nvPr>
        </p:nvSpPr>
        <p:spPr>
          <a:xfrm>
            <a:off x="323850" y="2058988"/>
            <a:ext cx="8137525" cy="4114800"/>
          </a:xfrm>
        </p:spPr>
        <p:txBody>
          <a:bodyPr/>
          <a:lstStyle/>
          <a:p>
            <a:pPr lvl="1" eaLnBrk="1" hangingPunct="1">
              <a:buClr>
                <a:srgbClr val="0070C0"/>
              </a:buClr>
              <a:buSzPct val="75000"/>
            </a:pPr>
            <a:endParaRPr lang="en-US" altLang="zh-TW" sz="3200" b="1" smtClean="0"/>
          </a:p>
          <a:p>
            <a:pPr lvl="1" eaLnBrk="1" hangingPunct="1">
              <a:buClr>
                <a:srgbClr val="0070C0"/>
              </a:buClr>
              <a:buSzPct val="75000"/>
            </a:pPr>
            <a:r>
              <a:rPr lang="zh-TW" altLang="en-US" sz="3200" b="1" smtClean="0"/>
              <a:t>培育從事商務之實用日語全方位人才</a:t>
            </a:r>
          </a:p>
          <a:p>
            <a:pPr lvl="1" eaLnBrk="1" hangingPunct="1">
              <a:buClr>
                <a:srgbClr val="0070C0"/>
              </a:buClr>
              <a:buSzPct val="75000"/>
            </a:pPr>
            <a:r>
              <a:rPr lang="zh-TW" altLang="en-US" sz="3200" b="1" smtClean="0"/>
              <a:t>通過日文檢定取得證照</a:t>
            </a:r>
          </a:p>
          <a:p>
            <a:pPr lvl="1" eaLnBrk="1" hangingPunct="1">
              <a:buClr>
                <a:srgbClr val="0070C0"/>
              </a:buClr>
              <a:buSzPct val="75000"/>
            </a:pPr>
            <a:r>
              <a:rPr lang="zh-TW" altLang="en-US" sz="3200" b="1" smtClean="0"/>
              <a:t>充實學歷與閱歷，提升國際競爭力</a:t>
            </a:r>
          </a:p>
          <a:p>
            <a:pPr lvl="1" eaLnBrk="1" hangingPunct="1">
              <a:buClr>
                <a:srgbClr val="0070C0"/>
              </a:buClr>
              <a:buSzPct val="75000"/>
            </a:pPr>
            <a:r>
              <a:rPr lang="zh-TW" altLang="en-US" sz="3200" b="1" smtClean="0"/>
              <a:t>培養良好職業道德</a:t>
            </a:r>
          </a:p>
        </p:txBody>
      </p:sp>
      <p:pic>
        <p:nvPicPr>
          <p:cNvPr id="43012" name="Picture 2" descr="C:\Users\teacher\Desktop\招生製作\圖\images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111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3014" name="Picture 12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13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Picture 14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15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16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17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18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19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Picture 20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3" name="Picture 21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Picture 22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Picture 23" descr="cut5-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57500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4141787" cy="1462087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 kern="1200" dirty="0"/>
              <a:t>高職的優點</a:t>
            </a:r>
          </a:p>
        </p:txBody>
      </p:sp>
      <p:sp>
        <p:nvSpPr>
          <p:cNvPr id="6148" name="內容版面配置區 2"/>
          <p:cNvSpPr>
            <a:spLocks noGrp="1"/>
          </p:cNvSpPr>
          <p:nvPr>
            <p:ph idx="1"/>
          </p:nvPr>
        </p:nvSpPr>
        <p:spPr>
          <a:xfrm>
            <a:off x="1331913" y="1989138"/>
            <a:ext cx="8208962" cy="367188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結論</a:t>
            </a:r>
            <a:r>
              <a:rPr lang="zh-TW" altLang="en-US" b="1" dirty="0" smtClean="0"/>
              <a:t>：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rgbClr val="3333FF"/>
                </a:solidFill>
              </a:rPr>
              <a:t>英數較差</a:t>
            </a:r>
            <a:r>
              <a:rPr lang="zh-TW" altLang="en-US" b="1" dirty="0" smtClean="0"/>
              <a:t>：重新</a:t>
            </a:r>
            <a:r>
              <a:rPr lang="zh-TW" altLang="en-US" b="1" dirty="0" smtClean="0"/>
              <a:t>開始，學</a:t>
            </a:r>
            <a:r>
              <a:rPr lang="zh-TW" altLang="en-US" b="1" dirty="0" smtClean="0"/>
              <a:t>一技之長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rgbClr val="3333FF"/>
                </a:solidFill>
              </a:rPr>
              <a:t>英數較優</a:t>
            </a:r>
            <a:r>
              <a:rPr lang="zh-TW" altLang="en-US" b="1" dirty="0" smtClean="0"/>
              <a:t>：入學有高額獎學金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升學佔優勢，可以上國立大學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941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5064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發展特色</a:t>
            </a: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893763" y="1746250"/>
            <a:ext cx="7772400" cy="4114800"/>
          </a:xfrm>
        </p:spPr>
        <p:txBody>
          <a:bodyPr/>
          <a:lstStyle/>
          <a:p>
            <a:pPr marL="457200" lvl="1" indent="0" eaLnBrk="1" hangingPunct="1">
              <a:buClr>
                <a:srgbClr val="FF0000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200" b="1" dirty="0" smtClean="0">
                <a:solidFill>
                  <a:srgbClr val="006600"/>
                </a:solidFill>
              </a:rPr>
              <a:t>加強日文檢定能力</a:t>
            </a:r>
            <a:r>
              <a:rPr lang="en-US" altLang="zh-TW" sz="3200" b="1" dirty="0" smtClean="0">
                <a:solidFill>
                  <a:srgbClr val="006600"/>
                </a:solidFill>
              </a:rPr>
              <a:t/>
            </a:r>
            <a:br>
              <a:rPr lang="en-US" altLang="zh-TW" sz="3200" b="1" dirty="0" smtClean="0">
                <a:solidFill>
                  <a:srgbClr val="006600"/>
                </a:solidFill>
              </a:rPr>
            </a:br>
            <a:r>
              <a:rPr kumimoji="0" lang="zh-TW" altLang="en-US" sz="3200" b="1" dirty="0" smtClean="0"/>
              <a:t>一年</a:t>
            </a:r>
            <a:r>
              <a:rPr lang="zh-TW" altLang="en-US" sz="3200" b="1" dirty="0" smtClean="0"/>
              <a:t>級：通過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N5</a:t>
            </a:r>
            <a:r>
              <a:rPr lang="zh-TW" altLang="en-US" sz="3200" b="1" dirty="0" smtClean="0"/>
              <a:t>為目標</a:t>
            </a: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zh-TW" altLang="en-US" sz="3200" b="1" dirty="0" smtClean="0"/>
              <a:t>二年級：通過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N4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、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N3</a:t>
            </a:r>
            <a:r>
              <a:rPr lang="zh-TW" altLang="en-US" sz="3200" b="1" dirty="0" smtClean="0"/>
              <a:t>為目標</a:t>
            </a: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zh-TW" altLang="en-US" sz="3200" b="1" dirty="0" smtClean="0"/>
              <a:t>三年級：通過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N2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、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N1</a:t>
            </a:r>
            <a:r>
              <a:rPr lang="zh-TW" altLang="en-US" sz="3200" b="1" dirty="0" smtClean="0"/>
              <a:t>為目標</a:t>
            </a:r>
            <a:endParaRPr lang="en-US" altLang="zh-TW" sz="3200" b="1" dirty="0" smtClean="0"/>
          </a:p>
          <a:p>
            <a:pPr marL="457200" lvl="1" indent="0" eaLnBrk="1" hangingPunct="1">
              <a:buClr>
                <a:srgbClr val="FF0000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200" b="1" dirty="0" smtClean="0">
                <a:solidFill>
                  <a:srgbClr val="006600"/>
                </a:solidFill>
              </a:rPr>
              <a:t>加強輔導國內外升學</a:t>
            </a:r>
            <a:r>
              <a:rPr lang="en-US" altLang="zh-TW" sz="3200" b="1" dirty="0" smtClean="0">
                <a:solidFill>
                  <a:srgbClr val="006600"/>
                </a:solidFill>
              </a:rPr>
              <a:t/>
            </a:r>
            <a:br>
              <a:rPr lang="en-US" altLang="zh-TW" sz="3200" b="1" dirty="0" smtClean="0">
                <a:solidFill>
                  <a:srgbClr val="006600"/>
                </a:solidFill>
              </a:rPr>
            </a:br>
            <a:r>
              <a:rPr lang="zh-TW" altLang="en-US" sz="3200" b="1" dirty="0" smtClean="0"/>
              <a:t>與日本愛知學院大學締結姐妹校</a:t>
            </a:r>
            <a:r>
              <a:rPr lang="en-US" altLang="zh-TW" sz="3200" b="1" dirty="0" smtClean="0">
                <a:solidFill>
                  <a:srgbClr val="006600"/>
                </a:solidFill>
              </a:rPr>
              <a:t/>
            </a:r>
            <a:br>
              <a:rPr lang="en-US" altLang="zh-TW" sz="3200" b="1" dirty="0" smtClean="0">
                <a:solidFill>
                  <a:srgbClr val="006600"/>
                </a:solidFill>
              </a:rPr>
            </a:br>
            <a:endParaRPr lang="zh-TW" altLang="en-US" sz="3200" b="1" dirty="0" smtClean="0">
              <a:solidFill>
                <a:srgbClr val="006600"/>
              </a:solidFill>
            </a:endParaRPr>
          </a:p>
          <a:p>
            <a:pPr marL="1200150" lvl="1" indent="-742950" eaLnBrk="1" hangingPunct="1">
              <a:buClr>
                <a:srgbClr val="FF0000"/>
              </a:buClr>
              <a:buSzPct val="75000"/>
              <a:buFont typeface="+mj-lt"/>
              <a:buAutoNum type="arabicPeriod"/>
              <a:defRPr/>
            </a:pPr>
            <a:endParaRPr lang="zh-TW" altLang="en-US" sz="3200" b="1" dirty="0" smtClean="0"/>
          </a:p>
          <a:p>
            <a:pPr marL="1200150" lvl="1" indent="-742950" eaLnBrk="1" hangingPunct="1">
              <a:buClr>
                <a:srgbClr val="FF0000"/>
              </a:buClr>
              <a:buSzPct val="75000"/>
              <a:buFont typeface="+mj-lt"/>
              <a:buAutoNum type="arabicPeriod"/>
              <a:defRPr/>
            </a:pPr>
            <a:endParaRPr lang="zh-TW" altLang="en-US" sz="3600" b="1" dirty="0" smtClean="0">
              <a:solidFill>
                <a:srgbClr val="006600"/>
              </a:solidFill>
            </a:endParaRPr>
          </a:p>
          <a:p>
            <a:pPr>
              <a:defRPr/>
            </a:pPr>
            <a:endParaRPr lang="zh-TW" altLang="en-US" dirty="0"/>
          </a:p>
        </p:txBody>
      </p:sp>
      <p:pic>
        <p:nvPicPr>
          <p:cNvPr id="6" name="Picture 12" descr="DSCF81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22" y="4968991"/>
            <a:ext cx="2740750" cy="188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1209御飯糰 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42" y="4901654"/>
            <a:ext cx="3125858" cy="1994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C:\Users\teacher\Desktop\招生製作\圖\h1.jpg"/>
          <p:cNvPicPr>
            <a:picLocks noChangeAspect="1" noChangeArrowheads="1"/>
          </p:cNvPicPr>
          <p:nvPr/>
        </p:nvPicPr>
        <p:blipFill rotWithShape="1">
          <a:blip r:embed="rId5"/>
          <a:srcRect l="8341" t="20724" r="47976" b="16086"/>
          <a:stretch/>
        </p:blipFill>
        <p:spPr bwMode="auto">
          <a:xfrm rot="532312">
            <a:off x="5195888" y="836613"/>
            <a:ext cx="3086100" cy="120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發展特色</a:t>
            </a:r>
          </a:p>
        </p:txBody>
      </p:sp>
      <p:sp>
        <p:nvSpPr>
          <p:cNvPr id="460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rgbClr val="FF0000"/>
                </a:solidFill>
              </a:rPr>
              <a:t>定期舉辦科內成果發展</a:t>
            </a:r>
            <a:r>
              <a:rPr lang="zh-TW" altLang="en-US" b="1" smtClean="0"/>
              <a:t>，提昇教學品質，研討改進，凝聚科內師生向心力</a:t>
            </a:r>
            <a:r>
              <a:rPr lang="zh-TW" altLang="en-US" b="1" smtClean="0">
                <a:solidFill>
                  <a:srgbClr val="0000CC"/>
                </a:solidFill>
              </a:rPr>
              <a:t>。</a:t>
            </a:r>
            <a:endParaRPr lang="en-US" altLang="zh-TW" b="1" smtClean="0">
              <a:solidFill>
                <a:srgbClr val="0000CC"/>
              </a:solidFill>
            </a:endParaRPr>
          </a:p>
          <a:p>
            <a:r>
              <a:rPr lang="zh-TW" altLang="en-US" b="1" smtClean="0">
                <a:solidFill>
                  <a:srgbClr val="FF0000"/>
                </a:solidFill>
              </a:rPr>
              <a:t>定期舉辦國中生寒暑輔營</a:t>
            </a:r>
            <a:r>
              <a:rPr lang="zh-TW" altLang="zh-TW" b="1" smtClean="0"/>
              <a:t>，一日體驗日本文化生活</a:t>
            </a:r>
            <a:endParaRPr lang="zh-TW" altLang="en-US" b="1" smtClean="0"/>
          </a:p>
        </p:txBody>
      </p:sp>
      <p:pic>
        <p:nvPicPr>
          <p:cNvPr id="4" name="Picture 4" descr="DSC09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376264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SC_00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2592288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011073021134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2602984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7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6088" name="Picture 1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1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14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Picture 15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16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17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18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19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20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21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8" name="Picture 2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9" name="Picture 2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6340475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教學活動力求活潑生動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>
          <a:xfrm>
            <a:off x="906463" y="2060575"/>
            <a:ext cx="77724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zh-TW" altLang="en-US" b="1" dirty="0" smtClean="0"/>
              <a:t>如日語話劇表演、成語背誦、故事</a:t>
            </a:r>
            <a:r>
              <a:rPr lang="zh-TW" altLang="en-US" b="1" dirty="0" smtClean="0"/>
              <a:t>選讀、日文配音等多元化課程，</a:t>
            </a:r>
            <a:r>
              <a:rPr lang="zh-TW" altLang="en-US" b="1" dirty="0" smtClean="0"/>
              <a:t>讓學習更具成效</a:t>
            </a:r>
            <a:endParaRPr lang="zh-TW" altLang="en-US" dirty="0" smtClean="0"/>
          </a:p>
        </p:txBody>
      </p:sp>
      <p:pic>
        <p:nvPicPr>
          <p:cNvPr id="4" name="Picture 15" descr="100_5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4" y="3565078"/>
            <a:ext cx="2592388" cy="184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P10103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2735263" cy="183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09-06-17_14-3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03" y="3573016"/>
            <a:ext cx="2768600" cy="183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1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7112" name="Picture 1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1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4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5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6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7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8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9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20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1" name="Picture 21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2" name="Picture 2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3" name="Picture 2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矩形 4"/>
          <p:cNvSpPr>
            <a:spLocks noChangeArrowheads="1"/>
          </p:cNvSpPr>
          <p:nvPr/>
        </p:nvSpPr>
        <p:spPr bwMode="auto">
          <a:xfrm>
            <a:off x="1403350" y="1989138"/>
            <a:ext cx="63087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buFontTx/>
              <a:buNone/>
            </a:pPr>
            <a:r>
              <a:rPr kumimoji="0" lang="zh-TW" altLang="en-US" b="1"/>
              <a:t>與</a:t>
            </a:r>
            <a:r>
              <a:rPr kumimoji="0" lang="zh-TW" altLang="en-US" b="1">
                <a:solidFill>
                  <a:srgbClr val="FF0000"/>
                </a:solidFill>
              </a:rPr>
              <a:t>日本大阪</a:t>
            </a:r>
            <a:r>
              <a:rPr kumimoji="0" lang="en-US" altLang="zh-TW" b="1">
                <a:solidFill>
                  <a:srgbClr val="FF0000"/>
                </a:solidFill>
              </a:rPr>
              <a:t>J</a:t>
            </a:r>
            <a:r>
              <a:rPr kumimoji="0" lang="zh-TW" altLang="en-US" b="1">
                <a:solidFill>
                  <a:srgbClr val="FF0000"/>
                </a:solidFill>
              </a:rPr>
              <a:t>國際學院學校</a:t>
            </a:r>
            <a:r>
              <a:rPr kumimoji="0" lang="zh-TW" altLang="en-US" b="1"/>
              <a:t>合作，由當地日籍老師授課，提昇學習興趣，加強日語聽力、會話能力，與國際接軌。</a:t>
            </a:r>
          </a:p>
        </p:txBody>
      </p:sp>
      <p:pic>
        <p:nvPicPr>
          <p:cNvPr id="6" name="Picture 18" descr="CIMG23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80" y="4077072"/>
            <a:ext cx="2447552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IMG23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3" y="4077072"/>
            <a:ext cx="2720283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IMG21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72" y="4107647"/>
            <a:ext cx="2592288" cy="208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8137" name="Picture 1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1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14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15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16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17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3" name="Picture 18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4" name="Picture 19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5" name="Picture 20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6" name="Picture 21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7" name="Picture 2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8" name="Picture 2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14" name="Picture 2" descr="C:\Users\teacher\Desktop\招生製作\圖\J_logo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05945">
            <a:off x="6370638" y="762000"/>
            <a:ext cx="2682875" cy="760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5108575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引進同步遠距教學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9160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4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9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0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1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00" y="955675"/>
            <a:ext cx="8186738" cy="831850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加入怡情養性之日本文化課程</a:t>
            </a:r>
          </a:p>
        </p:txBody>
      </p:sp>
      <p:sp>
        <p:nvSpPr>
          <p:cNvPr id="4915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zh-TW" altLang="en-US" b="1" smtClean="0"/>
              <a:t>折紙、祭典舞、廣島燒及壽司製作等</a:t>
            </a:r>
            <a:r>
              <a:rPr lang="en-US" altLang="zh-TW" b="1" smtClean="0"/>
              <a:t/>
            </a:r>
            <a:br>
              <a:rPr lang="en-US" altLang="zh-TW" b="1" smtClean="0"/>
            </a:br>
            <a:r>
              <a:rPr lang="zh-TW" altLang="en-US" b="1" smtClean="0"/>
              <a:t>引起學習日語之動機及興趣</a:t>
            </a:r>
            <a:endParaRPr lang="zh-TW" altLang="en-US" smtClean="0"/>
          </a:p>
        </p:txBody>
      </p:sp>
      <p:pic>
        <p:nvPicPr>
          <p:cNvPr id="4" name="Picture 22" descr="DSCF14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2" y="3447072"/>
            <a:ext cx="2592288" cy="1989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DSC005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65" y="3447072"/>
            <a:ext cx="2592288" cy="1989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033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47076"/>
            <a:ext cx="2852438" cy="1998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53256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0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1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2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3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4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5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6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7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5108575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積極拓展交流活動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2060575"/>
            <a:ext cx="77724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kumimoji="0" lang="zh-TW" altLang="en-US" b="1" kern="1200" dirty="0"/>
              <a:t>與日本中學、大學進行寄宿家庭，短期進修、遊學、參訪等</a:t>
            </a:r>
            <a:r>
              <a:rPr kumimoji="0" lang="zh-TW" altLang="en-US" b="1" kern="1200" dirty="0" smtClean="0"/>
              <a:t>活動</a:t>
            </a:r>
            <a:endParaRPr kumimoji="0" lang="zh-TW" altLang="en-US" b="1" kern="1200" dirty="0"/>
          </a:p>
        </p:txBody>
      </p:sp>
      <p:pic>
        <p:nvPicPr>
          <p:cNvPr id="4" name="Picture 18" descr="DSC006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33055"/>
            <a:ext cx="2808311" cy="193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2010122617131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933055"/>
            <a:ext cx="2592287" cy="196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201012261713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933825"/>
            <a:ext cx="2543175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6340475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輔導學生取得各項證照</a:t>
            </a: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zh-TW" altLang="en-US" b="1" smtClean="0"/>
              <a:t>日檢、電腦中日英文輸入等，助於升學</a:t>
            </a:r>
            <a:endParaRPr lang="zh-TW" altLang="en-US" smtClean="0"/>
          </a:p>
        </p:txBody>
      </p:sp>
      <p:pic>
        <p:nvPicPr>
          <p:cNvPr id="4" name="Picture 4" descr="DSC000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6"/>
          <a:stretch/>
        </p:blipFill>
        <p:spPr bwMode="auto">
          <a:xfrm>
            <a:off x="755576" y="2924944"/>
            <a:ext cx="3541712" cy="2533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IMG3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13372"/>
            <a:ext cx="3238500" cy="2544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50183" name="Picture 12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13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5" name="Picture 14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6" name="Picture 15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Picture 16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8" name="Picture 17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18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0" name="Picture 19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Picture 20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2" name="Picture 21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3" name="Picture 22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4" name="Picture 23" descr="cut5-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校內比賽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>
          <a:xfrm>
            <a:off x="1187450" y="1844675"/>
            <a:ext cx="4464050" cy="3024188"/>
          </a:xfrm>
        </p:spPr>
        <p:txBody>
          <a:bodyPr/>
          <a:lstStyle/>
          <a:p>
            <a:pPr eaLnBrk="1" hangingPunct="1"/>
            <a:r>
              <a:rPr lang="zh-TW" altLang="en-US" b="1" smtClean="0"/>
              <a:t>軍歌比賽</a:t>
            </a:r>
            <a:endParaRPr lang="en-US" altLang="zh-TW" b="1" smtClean="0"/>
          </a:p>
          <a:p>
            <a:pPr eaLnBrk="1" hangingPunct="1"/>
            <a:r>
              <a:rPr lang="zh-TW" altLang="en-US" b="1" smtClean="0"/>
              <a:t>健康操比賽</a:t>
            </a:r>
            <a:endParaRPr lang="en-US" altLang="zh-TW" b="1" smtClean="0"/>
          </a:p>
          <a:p>
            <a:pPr eaLnBrk="1" hangingPunct="1"/>
            <a:r>
              <a:rPr lang="zh-TW" altLang="en-US" b="1" smtClean="0"/>
              <a:t>啦啦隊比賽</a:t>
            </a:r>
            <a:endParaRPr lang="en-US" altLang="zh-TW" b="1" smtClean="0"/>
          </a:p>
          <a:p>
            <a:pPr eaLnBrk="1" hangingPunct="1"/>
            <a:r>
              <a:rPr lang="zh-TW" altLang="en-US" b="1" smtClean="0"/>
              <a:t>日語朗讀及演講比賽</a:t>
            </a:r>
            <a:endParaRPr lang="en-US" altLang="zh-TW" b="1" smtClean="0"/>
          </a:p>
          <a:p>
            <a:pPr eaLnBrk="1" hangingPunct="1"/>
            <a:r>
              <a:rPr lang="zh-TW" altLang="en-US" b="1" smtClean="0"/>
              <a:t>英語歌曲比賽</a:t>
            </a:r>
          </a:p>
        </p:txBody>
      </p:sp>
      <p:pic>
        <p:nvPicPr>
          <p:cNvPr id="4" name="Picture 7" descr="IMG_94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044544" cy="215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_018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97152"/>
            <a:ext cx="2850643" cy="193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_0187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7152"/>
            <a:ext cx="2880097" cy="1974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7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51208" name="Picture 1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9" name="Picture 1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14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1" name="Picture 15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2" name="Picture 16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3" name="Picture 17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18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5" name="Picture 19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20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7" name="Picture 21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8" name="Picture 22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9" name="Picture 23" descr="cut5-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/>
              <a:t>校外比賽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563563" y="2055813"/>
            <a:ext cx="8377237" cy="4114800"/>
          </a:xfrm>
        </p:spPr>
        <p:txBody>
          <a:bodyPr/>
          <a:lstStyle/>
          <a:p>
            <a:pPr eaLnBrk="1" hangingPunct="1"/>
            <a:r>
              <a:rPr lang="en-US" altLang="zh-TW" b="1" smtClean="0"/>
              <a:t>99</a:t>
            </a:r>
            <a:r>
              <a:rPr lang="zh-TW" altLang="en-US" b="1" smtClean="0"/>
              <a:t>學年度台北市高職英語歌曲比賽優勝</a:t>
            </a:r>
          </a:p>
          <a:p>
            <a:pPr eaLnBrk="1" hangingPunct="1"/>
            <a:r>
              <a:rPr lang="en-US" altLang="zh-TW" b="1" smtClean="0"/>
              <a:t>2010</a:t>
            </a:r>
            <a:r>
              <a:rPr lang="zh-TW" altLang="en-US" b="1" smtClean="0"/>
              <a:t>年、</a:t>
            </a:r>
            <a:r>
              <a:rPr lang="en-US" altLang="zh-TW" b="1" smtClean="0"/>
              <a:t>2011</a:t>
            </a:r>
            <a:r>
              <a:rPr lang="zh-TW" altLang="en-US" b="1" smtClean="0"/>
              <a:t>年台灣高校生日語演講比賽</a:t>
            </a:r>
          </a:p>
        </p:txBody>
      </p:sp>
      <p:grpSp>
        <p:nvGrpSpPr>
          <p:cNvPr id="52228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52232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4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5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6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7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8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9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3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 descr="201012192131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40" y="3174105"/>
            <a:ext cx="3041650" cy="178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imga0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41" y="5014053"/>
            <a:ext cx="3067449" cy="1797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DSCN39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50" y="3174105"/>
            <a:ext cx="2411412" cy="363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1"/>
          <p:cNvGrpSpPr>
            <a:grpSpLocks/>
          </p:cNvGrpSpPr>
          <p:nvPr/>
        </p:nvGrpSpPr>
        <p:grpSpPr bwMode="auto">
          <a:xfrm>
            <a:off x="-31750" y="330200"/>
            <a:ext cx="9178925" cy="6480175"/>
            <a:chOff x="-22" y="73"/>
            <a:chExt cx="5782" cy="4082"/>
          </a:xfrm>
        </p:grpSpPr>
        <p:pic>
          <p:nvPicPr>
            <p:cNvPr id="44041" name="Picture 1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306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4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5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5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6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" y="7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7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" y="365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8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96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9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315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20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" y="206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21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22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" y="799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23" descr="cut5-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94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846138"/>
            <a:ext cx="2646362" cy="830262"/>
          </a:xfrm>
          <a:ln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kern="1200" dirty="0" smtClean="0"/>
              <a:t>設備介紹</a:t>
            </a:r>
            <a:endParaRPr lang="zh-TW" altLang="en-US" sz="4800" b="1" kern="1200" dirty="0"/>
          </a:p>
        </p:txBody>
      </p:sp>
      <p:sp>
        <p:nvSpPr>
          <p:cNvPr id="46084" name="內容版面配置區 2"/>
          <p:cNvSpPr>
            <a:spLocks noGrp="1"/>
          </p:cNvSpPr>
          <p:nvPr>
            <p:ph idx="1"/>
          </p:nvPr>
        </p:nvSpPr>
        <p:spPr>
          <a:xfrm>
            <a:off x="395288" y="2276475"/>
            <a:ext cx="7993062" cy="4114800"/>
          </a:xfrm>
        </p:spPr>
        <p:txBody>
          <a:bodyPr/>
          <a:lstStyle/>
          <a:p>
            <a:pPr lvl="1" eaLnBrk="1" hangingPunct="1">
              <a:buClr>
                <a:srgbClr val="00B0F0"/>
              </a:buClr>
              <a:buSzPct val="75000"/>
              <a:defRPr/>
            </a:pPr>
            <a:r>
              <a:rPr lang="zh-TW" altLang="en-US" sz="3200" b="1" dirty="0" smtClean="0"/>
              <a:t>語言教室</a:t>
            </a:r>
            <a:r>
              <a:rPr lang="zh-TW" altLang="en-US" sz="3200" b="1" dirty="0" smtClean="0">
                <a:solidFill>
                  <a:srgbClr val="006600"/>
                </a:solidFill>
              </a:rPr>
              <a:t>“日本同步遠距教學系統”</a:t>
            </a:r>
            <a:endParaRPr lang="en-US" altLang="zh-TW" sz="3200" b="1" dirty="0" smtClean="0">
              <a:solidFill>
                <a:srgbClr val="006600"/>
              </a:solidFill>
            </a:endParaRPr>
          </a:p>
          <a:p>
            <a:pPr lvl="1" eaLnBrk="1" hangingPunct="1">
              <a:buClr>
                <a:srgbClr val="00B0F0"/>
              </a:buClr>
              <a:buSzPct val="75000"/>
              <a:defRPr/>
            </a:pPr>
            <a:r>
              <a:rPr lang="zh-TW" altLang="en-US" sz="3200" b="1" dirty="0" smtClean="0"/>
              <a:t>五間電腦教室</a:t>
            </a:r>
            <a:endParaRPr lang="en-US" altLang="zh-TW" sz="3200" b="1" dirty="0" smtClean="0"/>
          </a:p>
          <a:p>
            <a:pPr lvl="1" eaLnBrk="1" hangingPunct="1">
              <a:buClr>
                <a:srgbClr val="00B0F0"/>
              </a:buClr>
              <a:buSzPct val="75000"/>
              <a:defRPr/>
            </a:pPr>
            <a:r>
              <a:rPr lang="zh-TW" altLang="en-US" sz="3200" b="1" dirty="0" smtClean="0"/>
              <a:t>與日僑工商會合作，推動日語教學，充實教學設備</a:t>
            </a:r>
          </a:p>
          <a:p>
            <a:pPr marL="1200150" lvl="1" indent="-742950" eaLnBrk="1" hangingPunct="1">
              <a:buClr>
                <a:srgbClr val="FF0000"/>
              </a:buClr>
              <a:buSzPct val="75000"/>
              <a:buFont typeface="Tahoma" pitchFamily="34" charset="0"/>
              <a:buAutoNum type="arabicPeriod"/>
              <a:defRPr/>
            </a:pPr>
            <a:endParaRPr lang="zh-TW" altLang="en-US" sz="3600" b="1" dirty="0" smtClean="0">
              <a:solidFill>
                <a:srgbClr val="006600"/>
              </a:solidFill>
            </a:endParaRPr>
          </a:p>
          <a:p>
            <a:pPr>
              <a:defRPr/>
            </a:pPr>
            <a:endParaRPr lang="zh-TW" altLang="en-US" dirty="0" smtClean="0"/>
          </a:p>
        </p:txBody>
      </p:sp>
      <p:pic>
        <p:nvPicPr>
          <p:cNvPr id="4" name="Picture 13" descr="CIMG20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1" y="4436637"/>
            <a:ext cx="2888891" cy="229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IMG25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57716"/>
            <a:ext cx="2644762" cy="222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 descr="C:\Users\teacher\Desktop\招生製作\圖\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-17463"/>
            <a:ext cx="2768600" cy="276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SCF01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94" y="4527378"/>
            <a:ext cx="2678230" cy="2141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874713"/>
            <a:ext cx="6507162" cy="900112"/>
          </a:xfrm>
        </p:spPr>
        <p:txBody>
          <a:bodyPr/>
          <a:lstStyle/>
          <a:p>
            <a:pPr eaLnBrk="1" hangingPunct="1"/>
            <a:r>
              <a:rPr lang="zh-TW" altLang="en-US" sz="4800" b="1" smtClean="0"/>
              <a:t>高職生出頭天</a:t>
            </a:r>
            <a:endParaRPr lang="zh-TW" altLang="en-US" sz="4200" b="1" smtClean="0">
              <a:solidFill>
                <a:srgbClr val="FF0000"/>
              </a:solidFill>
            </a:endParaRPr>
          </a:p>
        </p:txBody>
      </p:sp>
      <p:pic>
        <p:nvPicPr>
          <p:cNvPr id="88067" name="Picture 3" descr="phot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4716462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AutoShape 4"/>
          <p:cNvSpPr>
            <a:spLocks noChangeArrowheads="1"/>
          </p:cNvSpPr>
          <p:nvPr/>
        </p:nvSpPr>
        <p:spPr bwMode="auto">
          <a:xfrm rot="10800000">
            <a:off x="1042988" y="5013325"/>
            <a:ext cx="2447925" cy="1223963"/>
          </a:xfrm>
          <a:prstGeom prst="wedgeRoundRectCallout">
            <a:avLst>
              <a:gd name="adj1" fmla="val -61029"/>
              <a:gd name="adj2" fmla="val 99675"/>
              <a:gd name="adj3" fmla="val 16667"/>
            </a:avLst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rot="10800000"/>
          <a:lstStyle/>
          <a:p>
            <a:pPr algn="ctr">
              <a:defRPr/>
            </a:pPr>
            <a:endParaRPr lang="zh-TW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077913" y="5046663"/>
            <a:ext cx="23764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學歷好不代表以後發展就好，實務技術比念一堆書有用，靠技職也能闖出一片天。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5724525" y="1773238"/>
            <a:ext cx="324008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zh-TW" sz="2600"/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400"/>
              <a:t>        高職就業出路廣，也可以繼續升學，進可攻、退可守，很吸引學生。</a:t>
            </a:r>
          </a:p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400"/>
              <a:t>        有一個例子，曾有基測考</a:t>
            </a:r>
            <a:r>
              <a:rPr lang="en-US" altLang="zh-TW" sz="2400"/>
              <a:t>100</a:t>
            </a:r>
            <a:r>
              <a:rPr lang="zh-TW" altLang="en-US" sz="2400"/>
              <a:t>分的學生報考職業學校，最終以台大電機所碩士畢業，與念明星高中相比毫不遜色。</a:t>
            </a:r>
          </a:p>
        </p:txBody>
      </p:sp>
      <p:pic>
        <p:nvPicPr>
          <p:cNvPr id="6153" name="Picture 8" descr="C:\Documents and Settings\user\Local Settings\Temporary Internet Files\Content.IE5\VO5CQH2P\MC90043488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20713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 descr="C:\Documents and Settings\user\Local Settings\Temporary Internet Files\Content.IE5\7A7E0I7F\MC90043265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4927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9" grpId="0"/>
      <p:bldP spid="8807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dirty="0" smtClean="0"/>
              <a:t>十二年國教要懂得選私校</a:t>
            </a: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/>
              <a:t>私校設備較好</a:t>
            </a:r>
            <a:endParaRPr lang="en-US" altLang="zh-TW" b="1" smtClean="0"/>
          </a:p>
          <a:p>
            <a:r>
              <a:rPr lang="zh-TW" altLang="en-US" b="1" smtClean="0"/>
              <a:t>老師具專業實務能力</a:t>
            </a:r>
            <a:endParaRPr lang="en-US" altLang="zh-TW" b="1" smtClean="0"/>
          </a:p>
          <a:p>
            <a:endParaRPr lang="zh-TW" altLang="en-US" b="1" smtClean="0"/>
          </a:p>
        </p:txBody>
      </p:sp>
      <p:pic>
        <p:nvPicPr>
          <p:cNvPr id="3584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233738"/>
            <a:ext cx="52562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4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C:\Users\teacher\Desktop\招生製作\國貿簡報\P1010578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</p:spTree>
    <p:extLst>
      <p:ext uri="{BB962C8B-B14F-4D97-AF65-F5344CB8AC3E}">
        <p14:creationId xmlns:p14="http://schemas.microsoft.com/office/powerpoint/2010/main" val="1120731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797" name="Picture 6" descr="C:\Users\teacher\Desktop\招生製作\國貿簡報\P1120497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5"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326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0" name="Picture 11" descr="C:\Users\teacher\Desktop\招生製作\國貿簡報\P1010590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747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4" name="Picture 10" descr="C:\Users\teacher\Desktop\招生製作\國貿簡報\P1010589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388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799" name="Picture 12" descr="C:\Users\teacher\Desktop\招生製作\國貿簡報\P1010617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51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795" name="Picture 14" descr="C:\Users\teacher\Desktop\招生製作\國貿簡報\P1010632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910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5" name="Picture 13" descr="C:\Users\teacher\Desktop\招生製作\國貿簡報\P1010628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33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3" name="Picture 16" descr="C:\Users\teacher\Desktop\招生製作\國貿簡報\P1120485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5323"/>
          <a:stretch>
            <a:fillRect/>
          </a:stretch>
        </p:blipFill>
        <p:spPr bwMode="auto">
          <a:xfrm>
            <a:off x="1403648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113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2" name="Picture 15" descr="C:\Users\teacher\Desktop\招生製作\國貿簡報\P1010645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552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 smtClean="0"/>
              <a:t>國中生最想從事的五項工作</a:t>
            </a:r>
          </a:p>
        </p:txBody>
      </p:sp>
      <p:grpSp>
        <p:nvGrpSpPr>
          <p:cNvPr id="24" name="群組 23"/>
          <p:cNvGrpSpPr>
            <a:grpSpLocks/>
          </p:cNvGrpSpPr>
          <p:nvPr/>
        </p:nvGrpSpPr>
        <p:grpSpPr bwMode="auto">
          <a:xfrm>
            <a:off x="774700" y="2190750"/>
            <a:ext cx="3960813" cy="720725"/>
            <a:chOff x="1773573" y="1924509"/>
            <a:chExt cx="3797211" cy="755166"/>
          </a:xfrm>
        </p:grpSpPr>
        <p:sp>
          <p:nvSpPr>
            <p:cNvPr id="14" name="手繪多邊形 13"/>
            <p:cNvSpPr/>
            <p:nvPr/>
          </p:nvSpPr>
          <p:spPr>
            <a:xfrm>
              <a:off x="2131227" y="1924509"/>
              <a:ext cx="3439557" cy="755166"/>
            </a:xfrm>
            <a:custGeom>
              <a:avLst/>
              <a:gdLst>
                <a:gd name="connsiteX0" fmla="*/ 0 w 3439398"/>
                <a:gd name="connsiteY0" fmla="*/ 0 h 755164"/>
                <a:gd name="connsiteX1" fmla="*/ 3061816 w 3439398"/>
                <a:gd name="connsiteY1" fmla="*/ 0 h 755164"/>
                <a:gd name="connsiteX2" fmla="*/ 3439398 w 3439398"/>
                <a:gd name="connsiteY2" fmla="*/ 377582 h 755164"/>
                <a:gd name="connsiteX3" fmla="*/ 3061816 w 3439398"/>
                <a:gd name="connsiteY3" fmla="*/ 755164 h 755164"/>
                <a:gd name="connsiteX4" fmla="*/ 0 w 3439398"/>
                <a:gd name="connsiteY4" fmla="*/ 755164 h 755164"/>
                <a:gd name="connsiteX5" fmla="*/ 0 w 3439398"/>
                <a:gd name="connsiteY5" fmla="*/ 0 h 7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9398" h="755164">
                  <a:moveTo>
                    <a:pt x="3439398" y="755163"/>
                  </a:moveTo>
                  <a:lnTo>
                    <a:pt x="377582" y="755163"/>
                  </a:lnTo>
                  <a:lnTo>
                    <a:pt x="0" y="377582"/>
                  </a:lnTo>
                  <a:lnTo>
                    <a:pt x="377582" y="1"/>
                  </a:lnTo>
                  <a:lnTo>
                    <a:pt x="3439398" y="1"/>
                  </a:lnTo>
                  <a:lnTo>
                    <a:pt x="3439398" y="7551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21798" tIns="137161" rIns="256032" bIns="137161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廚師</a:t>
              </a:r>
            </a:p>
          </p:txBody>
        </p:sp>
        <p:sp>
          <p:nvSpPr>
            <p:cNvPr id="15" name="橢圓 14"/>
            <p:cNvSpPr/>
            <p:nvPr/>
          </p:nvSpPr>
          <p:spPr>
            <a:xfrm>
              <a:off x="1773573" y="1924510"/>
              <a:ext cx="755164" cy="755164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群組 24"/>
          <p:cNvGrpSpPr>
            <a:grpSpLocks/>
          </p:cNvGrpSpPr>
          <p:nvPr/>
        </p:nvGrpSpPr>
        <p:grpSpPr bwMode="auto">
          <a:xfrm>
            <a:off x="4743450" y="2170113"/>
            <a:ext cx="3960813" cy="719137"/>
            <a:chOff x="1777900" y="2905096"/>
            <a:chExt cx="3788557" cy="755165"/>
          </a:xfrm>
        </p:grpSpPr>
        <p:sp>
          <p:nvSpPr>
            <p:cNvPr id="16" name="手繪多邊形 15"/>
            <p:cNvSpPr/>
            <p:nvPr/>
          </p:nvSpPr>
          <p:spPr>
            <a:xfrm>
              <a:off x="2143849" y="2905096"/>
              <a:ext cx="3422608" cy="755165"/>
            </a:xfrm>
            <a:custGeom>
              <a:avLst/>
              <a:gdLst>
                <a:gd name="connsiteX0" fmla="*/ 0 w 3422092"/>
                <a:gd name="connsiteY0" fmla="*/ 0 h 755164"/>
                <a:gd name="connsiteX1" fmla="*/ 3044510 w 3422092"/>
                <a:gd name="connsiteY1" fmla="*/ 0 h 755164"/>
                <a:gd name="connsiteX2" fmla="*/ 3422092 w 3422092"/>
                <a:gd name="connsiteY2" fmla="*/ 377582 h 755164"/>
                <a:gd name="connsiteX3" fmla="*/ 3044510 w 3422092"/>
                <a:gd name="connsiteY3" fmla="*/ 755164 h 755164"/>
                <a:gd name="connsiteX4" fmla="*/ 0 w 3422092"/>
                <a:gd name="connsiteY4" fmla="*/ 755164 h 755164"/>
                <a:gd name="connsiteX5" fmla="*/ 0 w 3422092"/>
                <a:gd name="connsiteY5" fmla="*/ 0 h 7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2092" h="755164">
                  <a:moveTo>
                    <a:pt x="3422092" y="755163"/>
                  </a:moveTo>
                  <a:lnTo>
                    <a:pt x="377582" y="755163"/>
                  </a:lnTo>
                  <a:lnTo>
                    <a:pt x="0" y="377582"/>
                  </a:lnTo>
                  <a:lnTo>
                    <a:pt x="377582" y="1"/>
                  </a:lnTo>
                  <a:lnTo>
                    <a:pt x="3422092" y="1"/>
                  </a:lnTo>
                  <a:lnTo>
                    <a:pt x="3422092" y="7551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580863"/>
                <a:satOff val="7708"/>
                <a:lumOff val="-8677"/>
                <a:alphaOff val="0"/>
              </a:schemeClr>
            </a:fillRef>
            <a:effectRef idx="0">
              <a:schemeClr val="accent5">
                <a:hueOff val="-1580863"/>
                <a:satOff val="7708"/>
                <a:lumOff val="-8677"/>
                <a:alphaOff val="0"/>
              </a:schemeClr>
            </a:effectRef>
            <a:fontRef idx="minor">
              <a:schemeClr val="lt1"/>
            </a:fontRef>
          </p:style>
          <p:txBody>
            <a:bodyPr lIns="521798" tIns="137161" rIns="256032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護士</a:t>
              </a:r>
            </a:p>
          </p:txBody>
        </p:sp>
        <p:sp>
          <p:nvSpPr>
            <p:cNvPr id="17" name="橢圓 16"/>
            <p:cNvSpPr/>
            <p:nvPr/>
          </p:nvSpPr>
          <p:spPr>
            <a:xfrm>
              <a:off x="1777900" y="2905097"/>
              <a:ext cx="755164" cy="75516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1684305"/>
                <a:satOff val="1388"/>
                <a:lumOff val="-167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795338" y="3130550"/>
            <a:ext cx="3959225" cy="720725"/>
            <a:chOff x="1783458" y="3885683"/>
            <a:chExt cx="3777440" cy="755165"/>
          </a:xfrm>
        </p:grpSpPr>
        <p:sp>
          <p:nvSpPr>
            <p:cNvPr id="18" name="手繪多邊形 17"/>
            <p:cNvSpPr/>
            <p:nvPr/>
          </p:nvSpPr>
          <p:spPr>
            <a:xfrm>
              <a:off x="2160596" y="3885683"/>
              <a:ext cx="3400302" cy="755165"/>
            </a:xfrm>
            <a:custGeom>
              <a:avLst/>
              <a:gdLst>
                <a:gd name="connsiteX0" fmla="*/ 0 w 3399857"/>
                <a:gd name="connsiteY0" fmla="*/ 0 h 755164"/>
                <a:gd name="connsiteX1" fmla="*/ 3022275 w 3399857"/>
                <a:gd name="connsiteY1" fmla="*/ 0 h 755164"/>
                <a:gd name="connsiteX2" fmla="*/ 3399857 w 3399857"/>
                <a:gd name="connsiteY2" fmla="*/ 377582 h 755164"/>
                <a:gd name="connsiteX3" fmla="*/ 3022275 w 3399857"/>
                <a:gd name="connsiteY3" fmla="*/ 755164 h 755164"/>
                <a:gd name="connsiteX4" fmla="*/ 0 w 3399857"/>
                <a:gd name="connsiteY4" fmla="*/ 755164 h 755164"/>
                <a:gd name="connsiteX5" fmla="*/ 0 w 3399857"/>
                <a:gd name="connsiteY5" fmla="*/ 0 h 7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857" h="755164">
                  <a:moveTo>
                    <a:pt x="3399857" y="755163"/>
                  </a:moveTo>
                  <a:lnTo>
                    <a:pt x="377582" y="755163"/>
                  </a:lnTo>
                  <a:lnTo>
                    <a:pt x="0" y="377582"/>
                  </a:lnTo>
                  <a:lnTo>
                    <a:pt x="377582" y="1"/>
                  </a:lnTo>
                  <a:lnTo>
                    <a:pt x="3399857" y="1"/>
                  </a:lnTo>
                  <a:lnTo>
                    <a:pt x="3399857" y="7551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0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  <p:txBody>
            <a:bodyPr lIns="521798" tIns="137161" rIns="256032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美容美髮師</a:t>
              </a:r>
            </a:p>
          </p:txBody>
        </p:sp>
        <p:sp>
          <p:nvSpPr>
            <p:cNvPr id="19" name="橢圓 18"/>
            <p:cNvSpPr/>
            <p:nvPr/>
          </p:nvSpPr>
          <p:spPr>
            <a:xfrm>
              <a:off x="1783458" y="3885684"/>
              <a:ext cx="755164" cy="755164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3368610"/>
                <a:satOff val="2775"/>
                <a:lumOff val="-335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7" name="群組 26"/>
          <p:cNvGrpSpPr>
            <a:grpSpLocks/>
          </p:cNvGrpSpPr>
          <p:nvPr/>
        </p:nvGrpSpPr>
        <p:grpSpPr bwMode="auto">
          <a:xfrm>
            <a:off x="4743450" y="3121025"/>
            <a:ext cx="3960813" cy="719138"/>
            <a:chOff x="1783458" y="4866270"/>
            <a:chExt cx="3777440" cy="755165"/>
          </a:xfrm>
        </p:grpSpPr>
        <p:sp>
          <p:nvSpPr>
            <p:cNvPr id="20" name="手繪多邊形 19"/>
            <p:cNvSpPr/>
            <p:nvPr/>
          </p:nvSpPr>
          <p:spPr>
            <a:xfrm>
              <a:off x="2160445" y="4866270"/>
              <a:ext cx="3400453" cy="755165"/>
            </a:xfrm>
            <a:custGeom>
              <a:avLst/>
              <a:gdLst>
                <a:gd name="connsiteX0" fmla="*/ 0 w 3399857"/>
                <a:gd name="connsiteY0" fmla="*/ 0 h 755164"/>
                <a:gd name="connsiteX1" fmla="*/ 3022275 w 3399857"/>
                <a:gd name="connsiteY1" fmla="*/ 0 h 755164"/>
                <a:gd name="connsiteX2" fmla="*/ 3399857 w 3399857"/>
                <a:gd name="connsiteY2" fmla="*/ 377582 h 755164"/>
                <a:gd name="connsiteX3" fmla="*/ 3022275 w 3399857"/>
                <a:gd name="connsiteY3" fmla="*/ 755164 h 755164"/>
                <a:gd name="connsiteX4" fmla="*/ 0 w 3399857"/>
                <a:gd name="connsiteY4" fmla="*/ 755164 h 755164"/>
                <a:gd name="connsiteX5" fmla="*/ 0 w 3399857"/>
                <a:gd name="connsiteY5" fmla="*/ 0 h 7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857" h="755164">
                  <a:moveTo>
                    <a:pt x="3399857" y="755163"/>
                  </a:moveTo>
                  <a:lnTo>
                    <a:pt x="377582" y="755163"/>
                  </a:lnTo>
                  <a:lnTo>
                    <a:pt x="0" y="377582"/>
                  </a:lnTo>
                  <a:lnTo>
                    <a:pt x="377582" y="1"/>
                  </a:lnTo>
                  <a:lnTo>
                    <a:pt x="3399857" y="1"/>
                  </a:lnTo>
                  <a:lnTo>
                    <a:pt x="3399857" y="7551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742588"/>
                <a:satOff val="23123"/>
                <a:lumOff val="-26031"/>
                <a:alphaOff val="0"/>
              </a:schemeClr>
            </a:fillRef>
            <a:effectRef idx="0">
              <a:schemeClr val="accent5">
                <a:hueOff val="-4742588"/>
                <a:satOff val="23123"/>
                <a:lumOff val="-26031"/>
                <a:alphaOff val="0"/>
              </a:schemeClr>
            </a:effectRef>
            <a:fontRef idx="minor">
              <a:schemeClr val="lt1"/>
            </a:fontRef>
          </p:style>
          <p:txBody>
            <a:bodyPr lIns="521798" tIns="137161" rIns="256032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運動員</a:t>
              </a:r>
            </a:p>
          </p:txBody>
        </p:sp>
        <p:sp>
          <p:nvSpPr>
            <p:cNvPr id="21" name="橢圓 20"/>
            <p:cNvSpPr/>
            <p:nvPr/>
          </p:nvSpPr>
          <p:spPr>
            <a:xfrm>
              <a:off x="1783458" y="4866271"/>
              <a:ext cx="755164" cy="755164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5052915"/>
                <a:satOff val="4163"/>
                <a:lumOff val="-503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795338" y="4076700"/>
            <a:ext cx="3959225" cy="720725"/>
            <a:chOff x="1783458" y="5846857"/>
            <a:chExt cx="3777441" cy="755165"/>
          </a:xfrm>
        </p:grpSpPr>
        <p:sp>
          <p:nvSpPr>
            <p:cNvPr id="22" name="手繪多邊形 21"/>
            <p:cNvSpPr/>
            <p:nvPr/>
          </p:nvSpPr>
          <p:spPr>
            <a:xfrm>
              <a:off x="2160596" y="5846857"/>
              <a:ext cx="3400303" cy="755165"/>
            </a:xfrm>
            <a:custGeom>
              <a:avLst/>
              <a:gdLst>
                <a:gd name="connsiteX0" fmla="*/ 0 w 3399857"/>
                <a:gd name="connsiteY0" fmla="*/ 0 h 755164"/>
                <a:gd name="connsiteX1" fmla="*/ 3022275 w 3399857"/>
                <a:gd name="connsiteY1" fmla="*/ 0 h 755164"/>
                <a:gd name="connsiteX2" fmla="*/ 3399857 w 3399857"/>
                <a:gd name="connsiteY2" fmla="*/ 377582 h 755164"/>
                <a:gd name="connsiteX3" fmla="*/ 3022275 w 3399857"/>
                <a:gd name="connsiteY3" fmla="*/ 755164 h 755164"/>
                <a:gd name="connsiteX4" fmla="*/ 0 w 3399857"/>
                <a:gd name="connsiteY4" fmla="*/ 755164 h 755164"/>
                <a:gd name="connsiteX5" fmla="*/ 0 w 3399857"/>
                <a:gd name="connsiteY5" fmla="*/ 0 h 7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857" h="755164">
                  <a:moveTo>
                    <a:pt x="3399857" y="755163"/>
                  </a:moveTo>
                  <a:lnTo>
                    <a:pt x="377582" y="755163"/>
                  </a:lnTo>
                  <a:lnTo>
                    <a:pt x="0" y="377582"/>
                  </a:lnTo>
                  <a:lnTo>
                    <a:pt x="377582" y="1"/>
                  </a:lnTo>
                  <a:lnTo>
                    <a:pt x="3399857" y="1"/>
                  </a:lnTo>
                  <a:lnTo>
                    <a:pt x="3399857" y="7551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0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  <p:txBody>
            <a:bodyPr lIns="521798" tIns="137161" rIns="256033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建築師</a:t>
              </a:r>
            </a:p>
          </p:txBody>
        </p:sp>
        <p:sp>
          <p:nvSpPr>
            <p:cNvPr id="23" name="橢圓 22"/>
            <p:cNvSpPr/>
            <p:nvPr/>
          </p:nvSpPr>
          <p:spPr>
            <a:xfrm>
              <a:off x="1783458" y="5846858"/>
              <a:ext cx="755164" cy="755164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6737220"/>
                <a:satOff val="5551"/>
                <a:lumOff val="-671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152" name="文字方塊 28"/>
          <p:cNvSpPr txBox="1">
            <a:spLocks noChangeArrowheads="1"/>
          </p:cNvSpPr>
          <p:nvPr/>
        </p:nvSpPr>
        <p:spPr bwMode="auto">
          <a:xfrm>
            <a:off x="971550" y="5300663"/>
            <a:ext cx="69135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800" b="1">
                <a:solidFill>
                  <a:srgbClr val="0070C0"/>
                </a:solidFill>
              </a:rPr>
              <a:t>學問必須合乎自己的興趣，方可得！</a:t>
            </a:r>
            <a:r>
              <a:rPr lang="en-US" altLang="zh-TW" sz="2800" b="1">
                <a:solidFill>
                  <a:srgbClr val="0070C0"/>
                </a:solidFill>
              </a:rPr>
              <a:t/>
            </a:r>
            <a:br>
              <a:rPr lang="en-US" altLang="zh-TW" sz="2800" b="1">
                <a:solidFill>
                  <a:srgbClr val="0070C0"/>
                </a:solidFill>
              </a:rPr>
            </a:br>
            <a:r>
              <a:rPr lang="zh-TW" altLang="en-US" sz="2400" b="1">
                <a:solidFill>
                  <a:srgbClr val="0070C0"/>
                </a:solidFill>
              </a:rPr>
              <a:t>　　　　　　　　　　　　　　</a:t>
            </a:r>
            <a:r>
              <a:rPr lang="en-US" altLang="zh-TW" sz="2400" b="1">
                <a:solidFill>
                  <a:srgbClr val="0070C0"/>
                </a:solidFill>
              </a:rPr>
              <a:t>〈</a:t>
            </a:r>
            <a:r>
              <a:rPr lang="zh-TW" altLang="en-US" sz="2400" b="1">
                <a:solidFill>
                  <a:srgbClr val="0070C0"/>
                </a:solidFill>
              </a:rPr>
              <a:t>取自：西拉斯</a:t>
            </a:r>
            <a:r>
              <a:rPr lang="en-US" altLang="zh-TW" sz="2400" b="1">
                <a:solidFill>
                  <a:srgbClr val="0070C0"/>
                </a:solidFill>
              </a:rPr>
              <a:t>〉</a:t>
            </a:r>
            <a:endParaRPr lang="zh-TW" altLang="en-US" sz="28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1791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5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漂亮的校外風景</a:t>
            </a:r>
          </a:p>
        </p:txBody>
      </p:sp>
      <p:pic>
        <p:nvPicPr>
          <p:cNvPr id="33801" name="Picture 8" descr="C:\Users\teacher\Desktop\招生製作\國貿簡報\P1010558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048375" cy="453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3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561975"/>
            <a:ext cx="7489825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dirty="0" smtClean="0"/>
              <a:t>泰北高中</a:t>
            </a:r>
            <a:r>
              <a:rPr lang="en-US" altLang="zh-TW" sz="4000" b="1" dirty="0" smtClean="0"/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擁有良好的學習環境</a:t>
            </a:r>
            <a:endParaRPr lang="zh-TW" alt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8" descr="C:\Users\teacher\Desktop\P1010641 (2)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I:\photo\風景\P1010657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photo\風景\P101065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C:\Users\teacher\Desktop\DCP_102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C:\Users\teacher\Desktop\DCP_1028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9" name="Picture 9" descr="C:\Users\teacher\Desktop\DCP_1032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C:\Users\teacher\Desktop\DCP_1039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C:\Users\teacher\Desktop\DCP_1049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C:\Users\teacher\Desktop\DCP_1052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2000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3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/>
              <a:t>校內活動</a:t>
            </a:r>
            <a:endParaRPr lang="zh-TW" altLang="en-US" smtClean="0"/>
          </a:p>
        </p:txBody>
      </p:sp>
      <p:pic>
        <p:nvPicPr>
          <p:cNvPr id="5" name="Picture 5" descr="迎新活動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32464"/>
            <a:ext cx="6624736" cy="38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群組 10"/>
          <p:cNvGrpSpPr>
            <a:grpSpLocks/>
          </p:cNvGrpSpPr>
          <p:nvPr/>
        </p:nvGrpSpPr>
        <p:grpSpPr bwMode="auto">
          <a:xfrm>
            <a:off x="2173288" y="5954713"/>
            <a:ext cx="4725987" cy="711200"/>
            <a:chOff x="253745" y="2472951"/>
            <a:chExt cx="2484596" cy="720067"/>
          </a:xfrm>
        </p:grpSpPr>
        <p:sp>
          <p:nvSpPr>
            <p:cNvPr id="7" name="圓角化同側角落矩形 6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圓角化同側角落矩形 4"/>
            <p:cNvSpPr/>
            <p:nvPr/>
          </p:nvSpPr>
          <p:spPr>
            <a:xfrm>
              <a:off x="276279" y="2472951"/>
              <a:ext cx="2439528" cy="6975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商科迎新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8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6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校內活動</a:t>
            </a:r>
            <a:endParaRPr lang="en-US" altLang="zh-TW" sz="48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6" name="圖片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0" y="1989137"/>
            <a:ext cx="7562545" cy="375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156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745163"/>
            <a:ext cx="183515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5888"/>
            <a:ext cx="23034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11"/>
          <p:cNvGrpSpPr>
            <a:grpSpLocks/>
          </p:cNvGrpSpPr>
          <p:nvPr/>
        </p:nvGrpSpPr>
        <p:grpSpPr bwMode="auto">
          <a:xfrm>
            <a:off x="2733675" y="5694363"/>
            <a:ext cx="4176713" cy="868362"/>
            <a:chOff x="2986801" y="2325702"/>
            <a:chExt cx="2484596" cy="867316"/>
          </a:xfrm>
        </p:grpSpPr>
        <p:sp>
          <p:nvSpPr>
            <p:cNvPr id="16" name="圓角化同側角落矩形 15"/>
            <p:cNvSpPr/>
            <p:nvPr/>
          </p:nvSpPr>
          <p:spPr>
            <a:xfrm rot="10800000">
              <a:off x="2986801" y="2473161"/>
              <a:ext cx="2484596" cy="71985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2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化同側角落矩形 6"/>
            <p:cNvSpPr/>
            <p:nvPr/>
          </p:nvSpPr>
          <p:spPr>
            <a:xfrm>
              <a:off x="3009465" y="2325702"/>
              <a:ext cx="2439267" cy="697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校慶</a:t>
              </a:r>
              <a:endParaRPr lang="en-US" altLang="zh-TW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960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763284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17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/>
              <a:t>校內活動</a:t>
            </a:r>
            <a:endParaRPr lang="zh-TW" altLang="en-US" smtClean="0"/>
          </a:p>
        </p:txBody>
      </p:sp>
      <p:grpSp>
        <p:nvGrpSpPr>
          <p:cNvPr id="4" name="群組 10"/>
          <p:cNvGrpSpPr>
            <a:grpSpLocks/>
          </p:cNvGrpSpPr>
          <p:nvPr/>
        </p:nvGrpSpPr>
        <p:grpSpPr bwMode="auto">
          <a:xfrm>
            <a:off x="2770188" y="5708650"/>
            <a:ext cx="4322762" cy="720725"/>
            <a:chOff x="253745" y="2472951"/>
            <a:chExt cx="2484596" cy="720067"/>
          </a:xfrm>
        </p:grpSpPr>
        <p:sp>
          <p:nvSpPr>
            <p:cNvPr id="5" name="圓角化同側角落矩形 4"/>
            <p:cNvSpPr/>
            <p:nvPr/>
          </p:nvSpPr>
          <p:spPr>
            <a:xfrm rot="10800000">
              <a:off x="253745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化同側角落矩形 4"/>
            <p:cNvSpPr/>
            <p:nvPr/>
          </p:nvSpPr>
          <p:spPr>
            <a:xfrm rot="21600000">
              <a:off x="275644" y="2472951"/>
              <a:ext cx="2440798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變裝秀</a:t>
              </a:r>
              <a:endPara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7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7146"/>
            <a:ext cx="7344816" cy="3816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0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/>
              <a:t>校內活動</a:t>
            </a:r>
            <a:endParaRPr lang="zh-TW" altLang="en-US" smtClean="0"/>
          </a:p>
        </p:txBody>
      </p:sp>
      <p:grpSp>
        <p:nvGrpSpPr>
          <p:cNvPr id="4" name="群組 12"/>
          <p:cNvGrpSpPr>
            <a:grpSpLocks/>
          </p:cNvGrpSpPr>
          <p:nvPr/>
        </p:nvGrpSpPr>
        <p:grpSpPr bwMode="auto">
          <a:xfrm>
            <a:off x="3059113" y="5865813"/>
            <a:ext cx="3744912" cy="720725"/>
            <a:chOff x="5719857" y="2472951"/>
            <a:chExt cx="2484596" cy="720067"/>
          </a:xfrm>
        </p:grpSpPr>
        <p:sp>
          <p:nvSpPr>
            <p:cNvPr id="5" name="圓角化同側角落矩形 4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圓角化同側角落矩形 8"/>
            <p:cNvSpPr/>
            <p:nvPr/>
          </p:nvSpPr>
          <p:spPr>
            <a:xfrm rot="21600000">
              <a:off x="5741975" y="2472951"/>
              <a:ext cx="2440361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冬至大團圓</a:t>
              </a:r>
              <a:endParaRPr lang="en-US" altLang="zh-TW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9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科聯會競賽活動-樂樂棒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36" y="1968272"/>
            <a:ext cx="7284187" cy="390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群組 11"/>
          <p:cNvGrpSpPr>
            <a:grpSpLocks/>
          </p:cNvGrpSpPr>
          <p:nvPr/>
        </p:nvGrpSpPr>
        <p:grpSpPr bwMode="auto">
          <a:xfrm>
            <a:off x="2581275" y="6002338"/>
            <a:ext cx="3900488" cy="714375"/>
            <a:chOff x="1617607" y="3173732"/>
            <a:chExt cx="2484596" cy="723603"/>
          </a:xfrm>
        </p:grpSpPr>
        <p:sp>
          <p:nvSpPr>
            <p:cNvPr id="16" name="圓角化同側角落矩形 15"/>
            <p:cNvSpPr/>
            <p:nvPr/>
          </p:nvSpPr>
          <p:spPr>
            <a:xfrm rot="10800000">
              <a:off x="1617607" y="3173732"/>
              <a:ext cx="2484596" cy="72038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161725"/>
                <a:satOff val="15415"/>
                <a:lumOff val="-17354"/>
                <a:alphaOff val="0"/>
              </a:schemeClr>
            </a:fillRef>
            <a:effectRef idx="2">
              <a:schemeClr val="accent5"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化同側角落矩形 6"/>
            <p:cNvSpPr/>
            <p:nvPr/>
          </p:nvSpPr>
          <p:spPr>
            <a:xfrm>
              <a:off x="1621652" y="3199460"/>
              <a:ext cx="2440102" cy="697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年末競賽</a:t>
              </a:r>
              <a:endParaRPr lang="en-US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校內活動</a:t>
            </a:r>
          </a:p>
        </p:txBody>
      </p:sp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7859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1" descr="般若黑洞 3D小人03.jpg"/>
          <p:cNvPicPr>
            <a:picLocks noGrp="1" noChangeAspect="1" noChangeArrowheads="1"/>
          </p:cNvPicPr>
          <p:nvPr/>
        </p:nvPicPr>
        <p:blipFill>
          <a:blip r:embed="rId4">
            <a:clrChange>
              <a:clrFrom>
                <a:srgbClr val="F2F1F6"/>
              </a:clrFrom>
              <a:clrTo>
                <a:srgbClr val="F2F1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8351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7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化同側角落矩形 6"/>
          <p:cNvSpPr/>
          <p:nvPr/>
        </p:nvSpPr>
        <p:spPr bwMode="auto">
          <a:xfrm>
            <a:off x="3344863" y="4746625"/>
            <a:ext cx="2441575" cy="698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3152" tIns="274320" rIns="73152" bIns="184912" spcCol="1270"/>
          <a:lstStyle/>
          <a:p>
            <a:pPr algn="ctr" defTabSz="1155700">
              <a:spcAft>
                <a:spcPts val="0"/>
              </a:spcAft>
              <a:defRPr/>
            </a:pPr>
            <a:endParaRPr lang="en-US" altLang="zh-TW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50913" y="941388"/>
            <a:ext cx="3262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800" b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獎學金頒發</a:t>
            </a:r>
            <a:endParaRPr lang="en-US" altLang="zh-TW" sz="4800" b="1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4276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-95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5141913"/>
            <a:ext cx="2857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I:\1031110獎助學金頒獎\DSC_148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0" y="2507576"/>
            <a:ext cx="3902400" cy="250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424363" y="2627313"/>
            <a:ext cx="3387725" cy="2093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每年度固定頒發獎助學金給成績優異的同學，希望藉由這項活動給予同學們支持與鼓勵。</a:t>
            </a:r>
          </a:p>
        </p:txBody>
      </p:sp>
    </p:spTree>
    <p:extLst>
      <p:ext uri="{BB962C8B-B14F-4D97-AF65-F5344CB8AC3E}">
        <p14:creationId xmlns:p14="http://schemas.microsoft.com/office/powerpoint/2010/main" val="4117269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336550" y="2263775"/>
            <a:ext cx="8412163" cy="3078163"/>
          </a:xfrm>
          <a:prstGeom prst="roundRect">
            <a:avLst>
              <a:gd name="adj" fmla="val 10000"/>
            </a:avLst>
          </a:prstGeom>
          <a:solidFill>
            <a:srgbClr val="CFF5E3">
              <a:alpha val="90000"/>
            </a:srgbClr>
          </a:solidFill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4" descr="愛知高校-HomeStay活動交流"/>
          <p:cNvPicPr>
            <a:picLocks noChangeAspect="1" noChangeArrowheads="1"/>
          </p:cNvPicPr>
          <p:nvPr/>
        </p:nvPicPr>
        <p:blipFill>
          <a:blip r:embed="rId2" cstate="print"/>
          <a:srcRect b="3381"/>
          <a:stretch>
            <a:fillRect/>
          </a:stretch>
        </p:blipFill>
        <p:spPr bwMode="auto">
          <a:xfrm>
            <a:off x="488752" y="2492896"/>
            <a:ext cx="3902400" cy="2512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5" descr="愛知高校-兩校師生餐敘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80196"/>
            <a:ext cx="3902400" cy="25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58888" y="941388"/>
            <a:ext cx="2646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國際交流</a:t>
            </a:r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60425"/>
            <a:ext cx="266382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455613" y="5313363"/>
            <a:ext cx="8135937" cy="720725"/>
            <a:chOff x="5719857" y="2472951"/>
            <a:chExt cx="2484596" cy="720067"/>
          </a:xfrm>
        </p:grpSpPr>
        <p:sp>
          <p:nvSpPr>
            <p:cNvPr id="28" name="圓角化同側角落矩形 27"/>
            <p:cNvSpPr/>
            <p:nvPr/>
          </p:nvSpPr>
          <p:spPr>
            <a:xfrm rot="10800000">
              <a:off x="5719857" y="2472951"/>
              <a:ext cx="2484596" cy="720067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323450"/>
                <a:satOff val="30831"/>
                <a:lumOff val="-34708"/>
                <a:alphaOff val="0"/>
              </a:schemeClr>
            </a:fillRef>
            <a:effectRef idx="2">
              <a:schemeClr val="accent5"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化同側角落矩形 8"/>
            <p:cNvSpPr/>
            <p:nvPr/>
          </p:nvSpPr>
          <p:spPr>
            <a:xfrm>
              <a:off x="5742158" y="2472951"/>
              <a:ext cx="2439994" cy="697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3152" tIns="274320" rIns="73152" bIns="184912" spcCol="1270"/>
            <a:lstStyle/>
            <a:p>
              <a:pPr algn="ctr" defTabSz="1155700">
                <a:lnSpc>
                  <a:spcPts val="1800"/>
                </a:lnSpc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日本姊妹校</a:t>
              </a:r>
              <a:r>
                <a:rPr lang="en-US" altLang="zh-TW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愛知高校</a:t>
              </a:r>
              <a:r>
                <a:rPr lang="en-US" altLang="zh-TW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)</a:t>
              </a:r>
              <a:r>
                <a:rPr lang="zh-TW" altLang="en-US" sz="2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itchFamily="34" charset="-120"/>
                  <a:ea typeface="Microsoft JhengHei" pitchFamily="34" charset="-120"/>
                </a:rPr>
                <a:t>聯誼－寄宿家庭</a:t>
              </a:r>
              <a:endParaRPr lang="en-US" altLang="zh-TW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  <p:pic>
        <p:nvPicPr>
          <p:cNvPr id="53256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15669"/>
          <a:stretch>
            <a:fillRect/>
          </a:stretch>
        </p:blipFill>
        <p:spPr bwMode="auto">
          <a:xfrm>
            <a:off x="0" y="5732463"/>
            <a:ext cx="2084388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81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675"/>
            <a:ext cx="91440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476250"/>
            <a:ext cx="7524750" cy="12001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您的第一選擇不容錯失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04888" y="1916113"/>
            <a:ext cx="71294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0" lang="zh-TW" alt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泰北高中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kumimoji="0" lang="en-US" altLang="zh-TW" sz="2000" dirty="0">
                <a:latin typeface="微軟正黑體" pitchFamily="34" charset="-120"/>
                <a:ea typeface="微軟正黑體" pitchFamily="34" charset="-120"/>
                <a:hlinkClick r:id="rId3"/>
              </a:rPr>
              <a:t>http://w3.tpsh.tp.edu.tw/education/trade/trade_index.htm</a:t>
            </a:r>
            <a:endParaRPr kumimoji="0"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84213" y="6423025"/>
            <a:ext cx="7631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0"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臺北市士林區福林路</a:t>
            </a:r>
            <a:r>
              <a:rPr kumimoji="0"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240</a:t>
            </a:r>
            <a:r>
              <a:rPr kumimoji="0"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號    </a:t>
            </a:r>
            <a:r>
              <a:rPr kumimoji="0"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2882-5560</a:t>
            </a:r>
            <a:r>
              <a:rPr kumimoji="0"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轉</a:t>
            </a:r>
            <a:r>
              <a:rPr kumimoji="0"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251</a:t>
            </a:r>
            <a:r>
              <a:rPr kumimoji="0"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kumimoji="0"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252</a:t>
            </a:r>
          </a:p>
        </p:txBody>
      </p:sp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463"/>
            <a:ext cx="17145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C:\Users\teacher\Desktop\th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" y="5589240"/>
            <a:ext cx="1521868" cy="1141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8101012" cy="1462087"/>
          </a:xfrm>
        </p:spPr>
        <p:txBody>
          <a:bodyPr/>
          <a:lstStyle/>
          <a:p>
            <a:pPr eaLnBrk="1" hangingPunct="1"/>
            <a:r>
              <a:rPr lang="zh-TW" altLang="en-US" sz="4800" b="1" smtClean="0"/>
              <a:t>王永慶、賈伯斯、郭台銘</a:t>
            </a:r>
            <a:r>
              <a:rPr lang="en-US" altLang="zh-TW" sz="4800" b="1" smtClean="0"/>
              <a:t>……</a:t>
            </a:r>
            <a:br>
              <a:rPr lang="en-US" altLang="zh-TW" sz="4800" b="1" smtClean="0"/>
            </a:br>
            <a:r>
              <a:rPr lang="zh-TW" altLang="en-US" sz="4800" b="1" smtClean="0"/>
              <a:t>共同的特色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3094" y="2487918"/>
            <a:ext cx="5136067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成功的</a:t>
            </a:r>
            <a:r>
              <a:rPr lang="en-US" altLang="zh-TW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商業人士</a:t>
            </a:r>
            <a:r>
              <a:rPr lang="en-US" altLang="zh-TW" sz="80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』</a:t>
            </a:r>
            <a:endParaRPr lang="zh-TW" altLang="en-US" sz="8000" b="1" dirty="0">
              <a:ln w="11430"/>
              <a:solidFill>
                <a:srgbClr val="66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8" name="Picture 2" descr="C:\Users\teacher\Desktop\f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41" y="2931286"/>
            <a:ext cx="3498297" cy="228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teacher\Desktop\bknint-20131212144032307-1212_17011_001_0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48" y="2319056"/>
            <a:ext cx="3667282" cy="3255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teacher\Desktop\u103941574_12d5d84ed9fg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10" y="2319056"/>
            <a:ext cx="4083557" cy="334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1920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38125"/>
            <a:ext cx="7793037" cy="14620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6000" b="1" kern="1200" dirty="0"/>
              <a:t>從事商業人員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52639" y="2403214"/>
            <a:ext cx="5314275" cy="2554545"/>
          </a:xfrm>
          <a:extLst/>
        </p:spPr>
        <p:txBody>
          <a:bodyPr wrap="none" rtlCol="0">
            <a:spAutoFit/>
          </a:bodyPr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TW" altLang="en-US" sz="8000" b="1" kern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就業機會多</a:t>
            </a:r>
            <a:endParaRPr lang="en-US" altLang="zh-TW" sz="8000" b="1" kern="1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TW" altLang="en-US" sz="8000" b="1" kern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致富機會大</a:t>
            </a:r>
          </a:p>
        </p:txBody>
      </p:sp>
      <p:pic>
        <p:nvPicPr>
          <p:cNvPr id="9220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60950"/>
            <a:ext cx="177958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450"/>
            <a:ext cx="216058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854811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450" y="2060575"/>
            <a:ext cx="3816350" cy="17097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116013" y="836613"/>
            <a:ext cx="5570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b="1" dirty="0">
                <a:solidFill>
                  <a:schemeClr val="tx2"/>
                </a:solidFill>
              </a:rPr>
              <a:t>什麼</a:t>
            </a:r>
            <a:r>
              <a:rPr lang="zh-TW" altLang="en-US" sz="6000" b="1" dirty="0" smtClean="0">
                <a:solidFill>
                  <a:schemeClr val="tx2"/>
                </a:solidFill>
              </a:rPr>
              <a:t>是商科</a:t>
            </a:r>
            <a:r>
              <a:rPr lang="en-US" altLang="zh-TW" sz="6000" b="1" dirty="0" smtClean="0">
                <a:solidFill>
                  <a:schemeClr val="tx2"/>
                </a:solidFill>
              </a:rPr>
              <a:t>?</a:t>
            </a:r>
            <a:endParaRPr lang="zh-TW" altLang="en-US" sz="6000" b="1" dirty="0">
              <a:solidFill>
                <a:schemeClr val="tx2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313" y="3716338"/>
            <a:ext cx="6145212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4863</TotalTime>
  <Words>1146</Words>
  <Application>Microsoft Office PowerPoint</Application>
  <PresentationFormat>如螢幕大小 (4:3)</PresentationFormat>
  <Paragraphs>248</Paragraphs>
  <Slides>69</Slides>
  <Notes>1</Notes>
  <HiddenSlides>0</HiddenSlides>
  <MMClips>1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9" baseType="lpstr">
      <vt:lpstr>Tahoma</vt:lpstr>
      <vt:lpstr>新細明體</vt:lpstr>
      <vt:lpstr>Arial</vt:lpstr>
      <vt:lpstr>微軟正黑體</vt:lpstr>
      <vt:lpstr>Wingdings</vt:lpstr>
      <vt:lpstr>Calibri</vt:lpstr>
      <vt:lpstr>HY헤드라인M</vt:lpstr>
      <vt:lpstr>標楷體</vt:lpstr>
      <vt:lpstr>Blends</vt:lpstr>
      <vt:lpstr>Ulead PhotoImpact Image</vt:lpstr>
      <vt:lpstr>泰北商科簡介</vt:lpstr>
      <vt:lpstr>泰北高中-商科</vt:lpstr>
      <vt:lpstr>高職的優點</vt:lpstr>
      <vt:lpstr>高職的優點</vt:lpstr>
      <vt:lpstr>高職生出頭天</vt:lpstr>
      <vt:lpstr>國中生最想從事的五項工作</vt:lpstr>
      <vt:lpstr>王永慶、賈伯斯、郭台銘…… 共同的特色</vt:lpstr>
      <vt:lpstr>從事商業人員</vt:lpstr>
      <vt:lpstr>PowerPoint 簡報</vt:lpstr>
      <vt:lpstr>商科</vt:lpstr>
      <vt:lpstr>PowerPoint 簡報</vt:lpstr>
      <vt:lpstr>商科的學習重點</vt:lpstr>
      <vt:lpstr>泰北商科特色</vt:lpstr>
      <vt:lpstr>泰北國貿科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資處科</vt:lpstr>
      <vt:lpstr>多元課程</vt:lpstr>
      <vt:lpstr>考取證照</vt:lpstr>
      <vt:lpstr>PowerPoint 簡報</vt:lpstr>
      <vt:lpstr>PowerPoint 簡報</vt:lpstr>
      <vt:lpstr>社團活動</vt:lpstr>
      <vt:lpstr>校園資訊設備</vt:lpstr>
      <vt:lpstr>PowerPoint 簡報</vt:lpstr>
      <vt:lpstr>培育目標</vt:lpstr>
      <vt:lpstr>發展特色</vt:lpstr>
      <vt:lpstr>發展特色</vt:lpstr>
      <vt:lpstr>教學活動力求活潑生動</vt:lpstr>
      <vt:lpstr>引進同步遠距教學</vt:lpstr>
      <vt:lpstr>加入怡情養性之日本文化課程</vt:lpstr>
      <vt:lpstr>積極拓展交流活動</vt:lpstr>
      <vt:lpstr>輔導學生取得各項證照</vt:lpstr>
      <vt:lpstr>校內比賽</vt:lpstr>
      <vt:lpstr>校外比賽</vt:lpstr>
      <vt:lpstr>設備介紹</vt:lpstr>
      <vt:lpstr>十二年國教要懂得選私校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泰北高中-漂亮的校外風景</vt:lpstr>
      <vt:lpstr>泰北高中-擁有良好的學習環境</vt:lpstr>
      <vt:lpstr>校內活動</vt:lpstr>
      <vt:lpstr>PowerPoint 簡報</vt:lpstr>
      <vt:lpstr>校內活動</vt:lpstr>
      <vt:lpstr>校內活動</vt:lpstr>
      <vt:lpstr>PowerPoint 簡報</vt:lpstr>
      <vt:lpstr>PowerPoint 簡報</vt:lpstr>
      <vt:lpstr>PowerPoint 簡報</vt:lpstr>
      <vt:lpstr>您的第一選擇不容錯失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國貿科簡介</dc:title>
  <dc:creator>TEACHER</dc:creator>
  <cp:lastModifiedBy>teacher</cp:lastModifiedBy>
  <cp:revision>236</cp:revision>
  <dcterms:created xsi:type="dcterms:W3CDTF">2010-04-12T08:09:57Z</dcterms:created>
  <dcterms:modified xsi:type="dcterms:W3CDTF">2015-04-24T08:17:50Z</dcterms:modified>
</cp:coreProperties>
</file>