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82" r:id="rId3"/>
    <p:sldId id="294" r:id="rId4"/>
    <p:sldId id="302" r:id="rId5"/>
    <p:sldId id="257" r:id="rId6"/>
    <p:sldId id="303" r:id="rId7"/>
    <p:sldId id="261" r:id="rId8"/>
    <p:sldId id="258" r:id="rId9"/>
    <p:sldId id="288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52" autoAdjust="0"/>
    <p:restoredTop sz="94660"/>
  </p:normalViewPr>
  <p:slideViewPr>
    <p:cSldViewPr>
      <p:cViewPr>
        <p:scale>
          <a:sx n="91" d="100"/>
          <a:sy n="91" d="100"/>
        </p:scale>
        <p:origin x="-106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9307B1-C041-47EF-9396-5E86B4D00646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4A31C6-FD02-4B94-8C57-573100E5F4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51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FC7254-B96E-4C06-9DAF-860F0B17862F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2F2E65C-861D-4E7E-B949-E7E5E3B1D76F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6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C1C41B-9518-411F-9EFB-21908D99E2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15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3853-8C6C-4C63-9BCD-52FDA24FF2FC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DD09-7764-4D83-AB13-0BCFB3505C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2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7AFB-F68C-44DF-810E-A79109DA3935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1598-1658-4017-BED0-58382AD454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1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1DED-2AC2-44D1-A07D-F621151F87C2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9758-A396-4EC5-B58F-48ACC8FDE2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57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等腰三角形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6" name="直線接點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DA7C-BD46-4CDA-8702-26EDD587B39E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710B-E50D-4D87-86DF-1406C1159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6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B9F2-8307-442F-BD52-B78B6257A2BC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2750-05BF-4ABC-A584-5F50EA27F7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1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E6A8-E94B-4D1A-8F4F-150DFB4C8019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11B8149-7AF2-4388-B0F2-CF88DDE21C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90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A8AA-0554-4BD0-8557-B129B5651EDE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ABFF-988D-4236-BA16-D67F360AEA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11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98AB-288E-47C7-8ECA-A3306928AFD0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129C-37D7-4989-A3D8-58607A2810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3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07979E1-1776-45A7-9DF4-62E838CE513D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631D6A-B3E6-48E7-B4C1-311343A770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21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566AB2A-2470-4A0A-BBDA-23C0642922C7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F80D225-DA2A-469B-916F-624B3AB457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316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0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E43346-6488-4CAD-8ED1-EEB7FE3F4383}" type="datetimeFigureOut">
              <a:rPr lang="zh-TW" altLang="en-US"/>
              <a:pPr>
                <a:defRPr/>
              </a:pPr>
              <a:t>2017/11/21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ECB828-A5D6-4F1D-90DD-49BBF98CE1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28" r:id="rId4"/>
    <p:sldLayoutId id="2147483836" r:id="rId5"/>
    <p:sldLayoutId id="2147483829" r:id="rId6"/>
    <p:sldLayoutId id="2147483830" r:id="rId7"/>
    <p:sldLayoutId id="2147483837" r:id="rId8"/>
    <p:sldLayoutId id="2147483838" r:id="rId9"/>
    <p:sldLayoutId id="2147483831" r:id="rId10"/>
    <p:sldLayoutId id="214748383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微軟正黑體" pitchFamily="34" charset="-12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686049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臺</a:t>
            </a: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北市</a:t>
            </a: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立蘭雅</a:t>
            </a: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國民中學校本</a:t>
            </a: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課程</a:t>
            </a: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日本</a:t>
            </a: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國際參訪</a:t>
            </a:r>
            <a:r>
              <a:rPr lang="en-US" altLang="zh-TW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/>
            </a:r>
            <a:br>
              <a:rPr lang="en-US" altLang="zh-TW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</a:br>
            <a:r>
              <a:rPr lang="en-US" altLang="zh-TW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特黑" pitchFamily="49" charset="-120"/>
                <a:ea typeface="文鼎特黑" pitchFamily="49" charset="-120"/>
              </a:rPr>
              <a:t>107.4.15-4/21</a:t>
            </a:r>
            <a:endParaRPr lang="zh-TW" altLang="en-US" dirty="0">
              <a:solidFill>
                <a:schemeClr val="accent1">
                  <a:tint val="83000"/>
                  <a:satMod val="150000"/>
                </a:schemeClr>
              </a:solidFill>
              <a:latin typeface="文鼎特黑" pitchFamily="49" charset="-120"/>
              <a:ea typeface="文鼎特黑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8389"/>
            <a:ext cx="2160240" cy="143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64" y="3512544"/>
            <a:ext cx="2447260" cy="150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00012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84604"/>
            <a:ext cx="1120223" cy="112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中特圓" pitchFamily="49" charset="-120"/>
                <a:ea typeface="文鼎中特圓" pitchFamily="49" charset="-120"/>
              </a:rPr>
              <a:t>緣起</a:t>
            </a:r>
            <a:endParaRPr lang="zh-TW" altLang="en-US" sz="6600" dirty="0">
              <a:solidFill>
                <a:schemeClr val="accent1">
                  <a:tint val="83000"/>
                  <a:satMod val="150000"/>
                </a:schemeClr>
              </a:solidFill>
              <a:latin typeface="文鼎中特圓" pitchFamily="49" charset="-120"/>
              <a:ea typeface="文鼎中特圓" pitchFamily="49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11188" y="2205038"/>
            <a:ext cx="82296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TW" sz="3600" b="1" dirty="0" smtClean="0"/>
              <a:t>以蘭雅為立足，從臺灣走出去，將世界帶回來</a:t>
            </a:r>
            <a:endParaRPr lang="en-US" altLang="zh-TW" sz="3600" b="1" dirty="0" smtClean="0"/>
          </a:p>
          <a:p>
            <a:pPr eaLnBrk="1" hangingPunct="1">
              <a:lnSpc>
                <a:spcPct val="150000"/>
              </a:lnSpc>
            </a:pPr>
            <a:r>
              <a:rPr lang="zh-TW" altLang="zh-TW" sz="3600" b="1" dirty="0" smtClean="0"/>
              <a:t>推動課程與教學之優勢基礎</a:t>
            </a:r>
            <a:endParaRPr lang="en-US" altLang="zh-TW" sz="3600" b="1" dirty="0" smtClean="0"/>
          </a:p>
          <a:p>
            <a:pPr eaLnBrk="1" hangingPunct="1">
              <a:lnSpc>
                <a:spcPct val="150000"/>
              </a:lnSpc>
            </a:pPr>
            <a:r>
              <a:rPr lang="zh-TW" altLang="zh-TW" sz="3600" b="1" dirty="0" smtClean="0"/>
              <a:t>省思，沈澱，再出發</a:t>
            </a:r>
            <a:endParaRPr lang="zh-TW" altLang="en-US" sz="3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zh-TW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學生</a:t>
            </a:r>
            <a:r>
              <a:rPr lang="zh-TW" altLang="zh-TW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學習</a:t>
            </a:r>
            <a:endParaRPr lang="zh-TW" alt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72000"/>
          </a:xfrm>
        </p:spPr>
        <p:txBody>
          <a:bodyPr/>
          <a:lstStyle/>
          <a:p>
            <a:pPr eaLnBrk="1" hangingPunct="1"/>
            <a:r>
              <a:rPr lang="zh-TW" altLang="zh-TW" b="1" smtClean="0"/>
              <a:t>培養國際觀，拓展全球視野</a:t>
            </a:r>
            <a:endParaRPr lang="en-US" altLang="zh-TW" b="1" smtClean="0"/>
          </a:p>
          <a:p>
            <a:pPr eaLnBrk="1" hangingPunct="1"/>
            <a:r>
              <a:rPr lang="zh-TW" altLang="zh-TW" b="1" smtClean="0"/>
              <a:t>教育即生活</a:t>
            </a:r>
            <a:endParaRPr lang="en-US" altLang="zh-TW" b="1" smtClean="0"/>
          </a:p>
          <a:p>
            <a:pPr eaLnBrk="1" hangingPunct="1"/>
            <a:r>
              <a:rPr lang="zh-TW" altLang="zh-TW" b="1" smtClean="0"/>
              <a:t>教學多生活化素材</a:t>
            </a:r>
            <a:endParaRPr lang="en-US" altLang="zh-TW" b="1" smtClean="0"/>
          </a:p>
          <a:p>
            <a:pPr eaLnBrk="1" hangingPunct="1"/>
            <a:r>
              <a:rPr lang="zh-TW" altLang="zh-TW" b="1" smtClean="0"/>
              <a:t>學生的學習是教育的主體</a:t>
            </a:r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29654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sz="6600" dirty="0">
                <a:solidFill>
                  <a:schemeClr val="accent1">
                    <a:tint val="83000"/>
                    <a:satMod val="150000"/>
                  </a:schemeClr>
                </a:solidFill>
                <a:latin typeface="文鼎中特圓" pitchFamily="49" charset="-120"/>
                <a:ea typeface="文鼎中特圓" pitchFamily="49" charset="-120"/>
              </a:rPr>
              <a:t>規劃方向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TW" b="1" dirty="0" smtClean="0"/>
              <a:t>成立</a:t>
            </a:r>
            <a:r>
              <a:rPr lang="zh-TW" altLang="zh-TW" b="1" dirty="0" smtClean="0"/>
              <a:t>跨領域教師專業學習社群</a:t>
            </a:r>
            <a:endParaRPr lang="en-US" altLang="zh-TW" b="1" dirty="0" smtClean="0"/>
          </a:p>
          <a:p>
            <a:pPr eaLnBrk="1" hangingPunct="1">
              <a:lnSpc>
                <a:spcPct val="150000"/>
              </a:lnSpc>
            </a:pPr>
            <a:r>
              <a:rPr lang="zh-TW" altLang="zh-TW" b="1" dirty="0" smtClean="0"/>
              <a:t>發展以學生為中心的課程與教學</a:t>
            </a:r>
            <a:r>
              <a:rPr lang="zh-TW" altLang="zh-TW" b="1" dirty="0" smtClean="0"/>
              <a:t>活動</a:t>
            </a:r>
            <a:endParaRPr lang="en-US" altLang="zh-TW" b="1" dirty="0" smtClean="0"/>
          </a:p>
          <a:p>
            <a:pPr eaLnBrk="1" hangingPunct="1">
              <a:lnSpc>
                <a:spcPct val="150000"/>
              </a:lnSpc>
            </a:pPr>
            <a:r>
              <a:rPr lang="zh-TW" altLang="en-US" b="1" dirty="0"/>
              <a:t>辦理</a:t>
            </a:r>
            <a:r>
              <a:rPr lang="zh-TW" altLang="en-US" b="1" dirty="0" smtClean="0"/>
              <a:t>寒假營隊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暫定</a:t>
            </a:r>
            <a:r>
              <a:rPr lang="en-US" altLang="zh-TW" b="1" dirty="0" smtClean="0"/>
              <a:t>1/29-2/1)</a:t>
            </a:r>
            <a:endParaRPr lang="en-US" altLang="zh-TW" b="1" dirty="0" smtClean="0"/>
          </a:p>
          <a:p>
            <a:pPr eaLnBrk="1" hangingPunct="1">
              <a:lnSpc>
                <a:spcPct val="150000"/>
              </a:lnSpc>
            </a:pPr>
            <a:r>
              <a:rPr lang="zh-TW" altLang="zh-TW" b="1" dirty="0" smtClean="0"/>
              <a:t>辦理</a:t>
            </a:r>
            <a:r>
              <a:rPr lang="zh-TW" altLang="zh-TW" b="1" dirty="0" smtClean="0"/>
              <a:t>學生國際交流參訪活動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accent1"/>
                </a:solidFill>
              </a:rPr>
              <a:t>參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訪之地理位置介紹</a:t>
            </a:r>
            <a:endParaRPr lang="zh-TW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79388" y="1519238"/>
            <a:ext cx="7772400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zh-TW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1032"/>
            <a:ext cx="806489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參</a:t>
            </a:r>
            <a:r>
              <a:rPr lang="zh-TW" altLang="en-US" b="1" dirty="0" smtClean="0"/>
              <a:t>訪地點及主題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+mn-ea"/>
              </a:rPr>
              <a:t>地點：本次以大阪、神戶及京都為主要活動區域。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dirty="0" smtClean="0">
                <a:latin typeface="+mn-ea"/>
              </a:rPr>
              <a:t>主題：以里山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zh-TW" altLang="en-US" sz="3600" dirty="0" smtClean="0">
                <a:latin typeface="+mn-ea"/>
              </a:rPr>
              <a:t>食農教育</a:t>
            </a:r>
            <a:r>
              <a:rPr lang="en-US" altLang="zh-TW" sz="3600" smtClean="0">
                <a:latin typeface="+mn-ea"/>
              </a:rPr>
              <a:t>)</a:t>
            </a:r>
            <a:r>
              <a:rPr lang="zh-TW" altLang="en-US" sz="3600" smtClean="0">
                <a:latin typeface="+mn-ea"/>
              </a:rPr>
              <a:t>、</a:t>
            </a:r>
            <a:r>
              <a:rPr lang="zh-TW" altLang="en-US" sz="3600" dirty="0" smtClean="0">
                <a:latin typeface="+mn-ea"/>
              </a:rPr>
              <a:t>環境教育及文化美學為主要規畫的方向。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參</a:t>
            </a:r>
            <a:r>
              <a:rPr lang="zh-TW" altLang="en-US" sz="3600" dirty="0" smtClean="0">
                <a:latin typeface="+mn-ea"/>
              </a:rPr>
              <a:t>訪學校為須</a:t>
            </a:r>
            <a:r>
              <a:rPr lang="zh-TW" altLang="en-US" sz="3600" dirty="0">
                <a:latin typeface="+mn-ea"/>
              </a:rPr>
              <a:t>磨學</a:t>
            </a:r>
            <a:r>
              <a:rPr lang="zh-TW" altLang="en-US" sz="3600" dirty="0" smtClean="0">
                <a:latin typeface="+mn-ea"/>
              </a:rPr>
              <a:t>園及里山行程區域的公營學校。</a:t>
            </a: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448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</a:t>
            </a:r>
            <a:r>
              <a:rPr lang="zh-TW" altLang="en-US" sz="4400" b="1" dirty="0" smtClean="0">
                <a:solidFill>
                  <a:schemeClr val="accent1"/>
                </a:solidFill>
                <a:latin typeface="文鼎中特圓" pitchFamily="49" charset="-120"/>
                <a:ea typeface="文鼎中特圓" pitchFamily="49" charset="-120"/>
              </a:rPr>
              <a:t>須磨學園熱情接待</a:t>
            </a:r>
            <a:endParaRPr lang="zh-TW" altLang="en-US" sz="4400" b="1" dirty="0">
              <a:solidFill>
                <a:schemeClr val="accent1"/>
              </a:solidFill>
              <a:latin typeface="文鼎中特圓" pitchFamily="49" charset="-120"/>
              <a:ea typeface="文鼎中特圓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68781" cy="444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內容版面配置區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accent1"/>
                </a:solidFill>
                <a:latin typeface="文鼎中特圓" pitchFamily="49" charset="-120"/>
                <a:ea typeface="文鼎中特圓" pitchFamily="49" charset="-120"/>
              </a:rPr>
              <a:t>須磨學員教育交流</a:t>
            </a:r>
            <a:endParaRPr lang="zh-TW" altLang="en-US" sz="4400" dirty="0">
              <a:solidFill>
                <a:schemeClr val="accent1"/>
              </a:solidFill>
              <a:latin typeface="文鼎中特圓" pitchFamily="49" charset="-120"/>
              <a:ea typeface="文鼎中特圓" pitchFamily="49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446213"/>
            <a:ext cx="59563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652">
            <a:off x="211138" y="3417888"/>
            <a:ext cx="257810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062912" cy="108012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文鼎中特圓" pitchFamily="49" charset="-120"/>
                <a:ea typeface="文鼎中特圓" pitchFamily="49" charset="-120"/>
              </a:rPr>
              <a:t>入班觀課</a:t>
            </a:r>
            <a:endParaRPr lang="zh-TW" altLang="en-US" dirty="0">
              <a:solidFill>
                <a:schemeClr val="accent1">
                  <a:tint val="83000"/>
                  <a:satMod val="150000"/>
                </a:schemeClr>
              </a:solidFill>
              <a:latin typeface="文鼎中特圓" pitchFamily="49" charset="-120"/>
              <a:ea typeface="文鼎中特圓" pitchFamily="49" charset="-120"/>
            </a:endParaRPr>
          </a:p>
        </p:txBody>
      </p:sp>
      <p:sp>
        <p:nvSpPr>
          <p:cNvPr id="22531" name="副標題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zh-TW" altLang="en-US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22532" name="Picture 2" descr="D:\1設備\13活動辦理\10604日本參訪\5參訪相片\鴻偉1\IMG_0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25638"/>
            <a:ext cx="4129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D:\1設備\13活動辦理\10604日本參訪\5參訪相片\鴻偉1\IMG_0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925638"/>
            <a:ext cx="41036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445</TotalTime>
  <Words>185</Words>
  <Application>Microsoft Office PowerPoint</Application>
  <PresentationFormat>如螢幕大小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Century Gothic</vt:lpstr>
      <vt:lpstr>新細明體</vt:lpstr>
      <vt:lpstr>Arial</vt:lpstr>
      <vt:lpstr>微軟正黑體</vt:lpstr>
      <vt:lpstr>Wingdings 2</vt:lpstr>
      <vt:lpstr>Verdana</vt:lpstr>
      <vt:lpstr>Calibri</vt:lpstr>
      <vt:lpstr>神韻</vt:lpstr>
      <vt:lpstr>臺北市立蘭雅國民中學校本課程日本國際參訪 107.4.15-4/21</vt:lpstr>
      <vt:lpstr>緣起</vt:lpstr>
      <vt:lpstr>學生學習</vt:lpstr>
      <vt:lpstr>規劃方向</vt:lpstr>
      <vt:lpstr>參訪之地理位置介紹</vt:lpstr>
      <vt:lpstr>參訪地點及主題</vt:lpstr>
      <vt:lpstr>         須磨學園熱情接待</vt:lpstr>
      <vt:lpstr>須磨學員教育交流</vt:lpstr>
      <vt:lpstr>入班觀課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台北市立蘭雅國民中學 106日本須磨學校教育參訪</dc:title>
  <dc:creator>user</dc:creator>
  <cp:lastModifiedBy>user</cp:lastModifiedBy>
  <cp:revision>60</cp:revision>
  <dcterms:created xsi:type="dcterms:W3CDTF">2017-05-12T12:18:17Z</dcterms:created>
  <dcterms:modified xsi:type="dcterms:W3CDTF">2017-11-21T09:06:44Z</dcterms:modified>
</cp:coreProperties>
</file>