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90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62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6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7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53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4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00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17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1F38-F125-48B4-9A2D-2E258AD6B1A1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15583" y="2276871"/>
            <a:ext cx="69127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國中輔導數位系統填寫說明</a:t>
            </a:r>
            <a:endParaRPr lang="en-US" altLang="zh-TW" sz="4400" dirty="0" smtClean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  <a:p>
            <a:pPr algn="ctr"/>
            <a:r>
              <a:rPr lang="en-US" altLang="zh-TW" sz="44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(</a:t>
            </a:r>
            <a:r>
              <a:rPr lang="zh-TW" altLang="en-US" sz="44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二代校務行政</a:t>
            </a:r>
            <a:r>
              <a:rPr lang="en-US" altLang="zh-TW" sz="44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)</a:t>
            </a:r>
            <a:r>
              <a:rPr lang="zh-TW" altLang="en-US" sz="44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 </a:t>
            </a:r>
            <a:endParaRPr lang="en-US" altLang="zh-TW" sz="4400" dirty="0" smtClean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  <a:p>
            <a:pPr algn="ctr"/>
            <a:r>
              <a:rPr lang="en-US" altLang="zh-TW" sz="28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【</a:t>
            </a:r>
            <a:r>
              <a:rPr lang="zh-TW" altLang="en-US" sz="28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家長端</a:t>
            </a:r>
            <a:r>
              <a:rPr lang="en-US" altLang="zh-TW" sz="2800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】</a:t>
            </a:r>
            <a:endParaRPr lang="zh-TW" altLang="en-US" sz="2800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65709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2" y="3384186"/>
            <a:ext cx="7878275" cy="319132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華康POP2體W9" panose="040B0909000000000000" pitchFamily="81" charset="-120"/>
                <a:ea typeface="文鼎海報體" panose="02010609010101010101" pitchFamily="49" charset="-120"/>
              </a:rPr>
              <a:t>4.</a:t>
            </a:r>
            <a:r>
              <a:rPr lang="zh-TW" altLang="en-US" dirty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我的填寫查看區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6662" y="1315961"/>
            <a:ext cx="8713742" cy="3473240"/>
            <a:chOff x="196662" y="1315961"/>
            <a:chExt cx="8713742" cy="34732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315961"/>
              <a:ext cx="5418524" cy="3473240"/>
            </a:xfrm>
            <a:prstGeom prst="rect">
              <a:avLst/>
            </a:prstGeom>
          </p:spPr>
        </p:pic>
        <p:sp>
          <p:nvSpPr>
            <p:cNvPr id="6" name="圓角矩形圖說文字 5"/>
            <p:cNvSpPr/>
            <p:nvPr/>
          </p:nvSpPr>
          <p:spPr>
            <a:xfrm>
              <a:off x="196662" y="1315961"/>
              <a:ext cx="3107135" cy="1152128"/>
            </a:xfrm>
            <a:prstGeom prst="wedgeRoundRectCallout">
              <a:avLst>
                <a:gd name="adj1" fmla="val 58316"/>
                <a:gd name="adj2" fmla="val -22220"/>
                <a:gd name="adj3" fmla="val 1666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家長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的話</a:t>
              </a:r>
              <a:r>
                <a:rPr lang="en-US" altLang="zh-TW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</a:t>
              </a:r>
              <a:r>
                <a:rPr lang="zh-TW" altLang="en-US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學年給予孩子鼓勵與建議</a:t>
              </a:r>
              <a:r>
                <a:rPr lang="en-US" altLang="zh-TW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</a:t>
              </a:r>
              <a:r>
                <a:rPr lang="zh-TW" altLang="en-US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學期</a:t>
              </a:r>
              <a:r>
                <a:rPr lang="en-US" altLang="zh-TW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</p:grpSp>
      <p:sp>
        <p:nvSpPr>
          <p:cNvPr id="7" name="圓角矩形圖說文字 6"/>
          <p:cNvSpPr/>
          <p:nvPr/>
        </p:nvSpPr>
        <p:spPr>
          <a:xfrm>
            <a:off x="3918218" y="4830911"/>
            <a:ext cx="2763346" cy="758759"/>
          </a:xfrm>
          <a:prstGeom prst="wedgeRoundRectCallout">
            <a:avLst>
              <a:gd name="adj1" fmla="val -67832"/>
              <a:gd name="adj2" fmla="val -80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九下填寫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1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    </a:t>
            </a:r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5.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服務學習園地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232137" cy="4851791"/>
          </a:xfrm>
        </p:spPr>
      </p:pic>
      <p:sp>
        <p:nvSpPr>
          <p:cNvPr id="5" name="圓角矩形圖說文字 4"/>
          <p:cNvSpPr/>
          <p:nvPr/>
        </p:nvSpPr>
        <p:spPr>
          <a:xfrm>
            <a:off x="5868144" y="476672"/>
            <a:ext cx="2990280" cy="1023010"/>
          </a:xfrm>
          <a:prstGeom prst="wedgeRoundRectCallout">
            <a:avLst>
              <a:gd name="adj1" fmla="val 43"/>
              <a:gd name="adj2" fmla="val 104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點選</a:t>
            </a:r>
            <a:r>
              <a:rPr lang="zh-TW" altLang="en-US" sz="2400" dirty="0" smtClean="0">
                <a:solidFill>
                  <a:srgbClr val="FFFF00"/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看詳細</a:t>
            </a:r>
            <a:r>
              <a:rPr lang="zh-TW" altLang="en-US" sz="2400" dirty="0" smtClean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可察看學生服務學習時數</a:t>
            </a:r>
            <a:endParaRPr lang="zh-TW" altLang="en-US" sz="24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0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6.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我的綜合表現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29600" cy="4680520"/>
          </a:xfrm>
        </p:spPr>
      </p:pic>
      <p:sp>
        <p:nvSpPr>
          <p:cNvPr id="6" name="圓角矩形圖說文字 5"/>
          <p:cNvSpPr/>
          <p:nvPr/>
        </p:nvSpPr>
        <p:spPr>
          <a:xfrm>
            <a:off x="467544" y="2996952"/>
            <a:ext cx="2160240" cy="1296144"/>
          </a:xfrm>
          <a:prstGeom prst="wedgeRoundRectCallout">
            <a:avLst>
              <a:gd name="adj1" fmla="val 68543"/>
              <a:gd name="adj2" fmla="val 6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可查看體適能與競賽結果</a:t>
            </a:r>
          </a:p>
        </p:txBody>
      </p:sp>
    </p:spTree>
    <p:extLst>
      <p:ext uri="{BB962C8B-B14F-4D97-AF65-F5344CB8AC3E}">
        <p14:creationId xmlns:p14="http://schemas.microsoft.com/office/powerpoint/2010/main" val="35563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華康POP2體W9" panose="040B0909000000000000" pitchFamily="81" charset="-120"/>
                <a:ea typeface="文鼎海報體" panose="02010609010101010101" pitchFamily="49" charset="-120"/>
              </a:rPr>
              <a:t>結語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1556792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親愛的家長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: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孩子的未來需要您共同參與，透過本系統，家長可以隨時掌握孩子的學習狀況，請善加利用本系統。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  <a:p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操作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時若有任何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問題，可以詢問班級輔導老師、或是輔導室資料組長康萃婷老師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28329377#320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54726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蘭雅國中首頁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51520" y="4005064"/>
            <a:ext cx="93610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89568" y="1700808"/>
            <a:ext cx="93610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1403648" y="2564904"/>
            <a:ext cx="1584176" cy="1296144"/>
          </a:xfrm>
          <a:prstGeom prst="wedgeRoundRectCallout">
            <a:avLst>
              <a:gd name="adj1" fmla="val -5974"/>
              <a:gd name="adj2" fmla="val -81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二代校務行政系統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5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國中校務行政系統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6" y="1879330"/>
            <a:ext cx="7371960" cy="4467492"/>
          </a:xfrm>
        </p:spPr>
      </p:pic>
    </p:spTree>
    <p:extLst>
      <p:ext uri="{BB962C8B-B14F-4D97-AF65-F5344CB8AC3E}">
        <p14:creationId xmlns:p14="http://schemas.microsoft.com/office/powerpoint/2010/main" val="1758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國中校務行政系統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2" y="1340768"/>
            <a:ext cx="7547206" cy="4896544"/>
          </a:xfrm>
        </p:spPr>
      </p:pic>
      <p:sp>
        <p:nvSpPr>
          <p:cNvPr id="5" name="圓角矩形 4"/>
          <p:cNvSpPr/>
          <p:nvPr/>
        </p:nvSpPr>
        <p:spPr>
          <a:xfrm>
            <a:off x="683568" y="3068960"/>
            <a:ext cx="288032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35696" y="2636912"/>
            <a:ext cx="576064" cy="2869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40908"/>
              </p:ext>
            </p:extLst>
          </p:nvPr>
        </p:nvGraphicFramePr>
        <p:xfrm>
          <a:off x="4427984" y="5229200"/>
          <a:ext cx="4064000" cy="1376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9768"/>
                <a:gridCol w="3104232"/>
              </a:tblGrid>
              <a:tr h="0"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七八九年級家長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帳號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)M+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小孩身分證字號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爸爸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)D+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小孩身分證字號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密碼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1.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我的心理測驗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300154"/>
          </a:xfrm>
        </p:spPr>
      </p:pic>
      <p:sp>
        <p:nvSpPr>
          <p:cNvPr id="7" name="圓角矩形 6"/>
          <p:cNvSpPr/>
          <p:nvPr/>
        </p:nvSpPr>
        <p:spPr>
          <a:xfrm>
            <a:off x="4499992" y="5733256"/>
            <a:ext cx="352839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323528" y="4725144"/>
            <a:ext cx="2990280" cy="1599074"/>
          </a:xfrm>
          <a:prstGeom prst="wedgeRoundRectCallout">
            <a:avLst>
              <a:gd name="adj1" fmla="val 65742"/>
              <a:gd name="adj2" fmla="val 25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7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下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賴氏人格測驗</a:t>
            </a:r>
            <a:endParaRPr lang="en-US" altLang="zh-TW" sz="2400" dirty="0" smtClean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8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下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多元性向測驗</a:t>
            </a:r>
            <a:endParaRPr lang="en-US" altLang="zh-TW" sz="2400" dirty="0" smtClean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9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上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生涯興趣量表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876256" y="3933056"/>
            <a:ext cx="1944216" cy="1296144"/>
          </a:xfrm>
          <a:prstGeom prst="wedgeRoundRectCallout">
            <a:avLst>
              <a:gd name="adj1" fmla="val -6980"/>
              <a:gd name="adj2" fmla="val 935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明細</a:t>
            </a:r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可進入查看</a:t>
            </a:r>
            <a:endParaRPr lang="zh-TW" altLang="en-US" sz="2000" dirty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4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華康POP2體W9" panose="040B0909000000000000" pitchFamily="81" charset="-120"/>
                <a:ea typeface="文鼎海報體" panose="02010609010101010101" pitchFamily="49" charset="-120"/>
              </a:rPr>
              <a:t>1.</a:t>
            </a:r>
            <a:r>
              <a:rPr lang="zh-TW" altLang="en-US" dirty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我的心理測驗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1395"/>
            <a:ext cx="44279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881395"/>
            <a:ext cx="4716013" cy="5805264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1367015" y="6093296"/>
            <a:ext cx="6912768" cy="593363"/>
          </a:xfrm>
          <a:prstGeom prst="wedgeRoundRectCallout">
            <a:avLst>
              <a:gd name="adj1" fmla="val 50604"/>
              <a:gd name="adj2" fmla="val 231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可察看學生心理測驗結果以及說明解釋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2.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我的學科能力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653089" cy="5760640"/>
          </a:xfrm>
        </p:spPr>
      </p:pic>
    </p:spTree>
    <p:extLst>
      <p:ext uri="{BB962C8B-B14F-4D97-AF65-F5344CB8AC3E}">
        <p14:creationId xmlns:p14="http://schemas.microsoft.com/office/powerpoint/2010/main" val="27884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6266" r="23701" b="56107"/>
          <a:stretch/>
        </p:blipFill>
        <p:spPr bwMode="auto">
          <a:xfrm>
            <a:off x="69230" y="1016732"/>
            <a:ext cx="907477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924" y="44624"/>
            <a:ext cx="8229600" cy="936104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3.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我的免試入學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243608" y="2019553"/>
            <a:ext cx="1008112" cy="900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7108137" y="908720"/>
            <a:ext cx="1944216" cy="812926"/>
          </a:xfrm>
          <a:prstGeom prst="wedgeRoundRectCallout">
            <a:avLst>
              <a:gd name="adj1" fmla="val -6980"/>
              <a:gd name="adj2" fmla="val 935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查看明細</a:t>
            </a:r>
            <a:endParaRPr lang="zh-TW" altLang="en-US" sz="2000" dirty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7504" y="2996951"/>
            <a:ext cx="4824536" cy="3475301"/>
            <a:chOff x="-4437" y="2942513"/>
            <a:chExt cx="4936477" cy="352974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37" y="3664489"/>
              <a:ext cx="4936477" cy="2807764"/>
            </a:xfrm>
            <a:prstGeom prst="rect">
              <a:avLst/>
            </a:prstGeom>
          </p:spPr>
        </p:pic>
        <p:sp>
          <p:nvSpPr>
            <p:cNvPr id="8" name="向下箭號 7"/>
            <p:cNvSpPr/>
            <p:nvPr/>
          </p:nvSpPr>
          <p:spPr>
            <a:xfrm rot="2530698">
              <a:off x="3102522" y="2942513"/>
              <a:ext cx="429093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685396" y="3068959"/>
            <a:ext cx="4366957" cy="3403293"/>
            <a:chOff x="4685396" y="2985107"/>
            <a:chExt cx="4458604" cy="34871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396" y="3331518"/>
              <a:ext cx="4458604" cy="3140735"/>
            </a:xfrm>
            <a:prstGeom prst="rect">
              <a:avLst/>
            </a:prstGeom>
          </p:spPr>
        </p:pic>
        <p:sp>
          <p:nvSpPr>
            <p:cNvPr id="9" name="向下箭號 8"/>
            <p:cNvSpPr/>
            <p:nvPr/>
          </p:nvSpPr>
          <p:spPr>
            <a:xfrm rot="19198037">
              <a:off x="6289385" y="2985107"/>
              <a:ext cx="455908" cy="6928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3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51125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338" y="11663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4.</a:t>
            </a:r>
            <a:r>
              <a:rPr lang="zh-TW" altLang="en-US" dirty="0" smtClean="0">
                <a:latin typeface="華康POP2體W9" panose="040B0909000000000000" pitchFamily="81" charset="-120"/>
                <a:ea typeface="文鼎海報體" panose="02010609010101010101" pitchFamily="49" charset="-120"/>
              </a:rPr>
              <a:t>我的填寫查看區</a:t>
            </a:r>
            <a:endParaRPr lang="zh-TW" altLang="en-US" dirty="0">
              <a:latin typeface="華康POP2體W9" panose="040B0909000000000000" pitchFamily="81" charset="-120"/>
              <a:ea typeface="文鼎海報體" panose="02010609010101010101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39552" y="1844824"/>
            <a:ext cx="2664296" cy="2592288"/>
          </a:xfrm>
          <a:prstGeom prst="wedgeRoundRectCallout">
            <a:avLst>
              <a:gd name="adj1" fmla="val 72417"/>
              <a:gd name="adj2" fmla="val 146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自我認識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職業與我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我的學習表現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我的經歷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生涯試探活動紀錄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生涯統整面面觀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生涯諮詢紀錄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行為表現獎懲紀錄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15516" y="4941168"/>
            <a:ext cx="3312368" cy="1517518"/>
          </a:xfrm>
          <a:prstGeom prst="wedgeRoundRectCallout">
            <a:avLst>
              <a:gd name="adj1" fmla="val 64726"/>
              <a:gd name="adj2" fmla="val -12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家長的話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學年給予孩子鼓勵與建議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九下填寫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0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314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文鼎ＰＯＰ－２</vt:lpstr>
      <vt:lpstr>文鼎中特黑</vt:lpstr>
      <vt:lpstr>文鼎海報體</vt:lpstr>
      <vt:lpstr>華康POP2體W9</vt:lpstr>
      <vt:lpstr>微軟正黑體</vt:lpstr>
      <vt:lpstr>新細明體</vt:lpstr>
      <vt:lpstr>標楷體</vt:lpstr>
      <vt:lpstr>Arial</vt:lpstr>
      <vt:lpstr>Calibri</vt:lpstr>
      <vt:lpstr>Century Gothic</vt:lpstr>
      <vt:lpstr>Wingdings</vt:lpstr>
      <vt:lpstr>Office 佈景主題</vt:lpstr>
      <vt:lpstr>PowerPoint 簡報</vt:lpstr>
      <vt:lpstr>蘭雅國中首頁</vt:lpstr>
      <vt:lpstr>國中校務行政系統</vt:lpstr>
      <vt:lpstr>國中校務行政系統</vt:lpstr>
      <vt:lpstr>1.我的心理測驗</vt:lpstr>
      <vt:lpstr>1.我的心理測驗</vt:lpstr>
      <vt:lpstr>2.我的學科能力</vt:lpstr>
      <vt:lpstr>3.我的免試入學</vt:lpstr>
      <vt:lpstr>4.我的填寫查看區</vt:lpstr>
      <vt:lpstr>4.我的填寫查看區</vt:lpstr>
      <vt:lpstr>    5.服務學習園地</vt:lpstr>
      <vt:lpstr>6.我的綜合表現</vt:lpstr>
      <vt:lpstr>結語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lyjh320</dc:creator>
  <cp:lastModifiedBy>user</cp:lastModifiedBy>
  <cp:revision>45</cp:revision>
  <dcterms:created xsi:type="dcterms:W3CDTF">2015-03-02T07:23:01Z</dcterms:created>
  <dcterms:modified xsi:type="dcterms:W3CDTF">2019-09-10T09:47:06Z</dcterms:modified>
</cp:coreProperties>
</file>