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940" r:id="rId1"/>
    <p:sldMasterId id="2147483981" r:id="rId2"/>
  </p:sldMasterIdLst>
  <p:notesMasterIdLst>
    <p:notesMasterId r:id="rId4"/>
  </p:notesMasterIdLst>
  <p:handoutMasterIdLst>
    <p:handoutMasterId r:id="rId5"/>
  </p:handoutMasterIdLst>
  <p:sldIdLst>
    <p:sldId id="3194" r:id="rId3"/>
  </p:sldIdLst>
  <p:sldSz cx="12858750" cy="7232650"/>
  <p:notesSz cx="6797675" cy="987425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宋体" pitchFamily="2" charset="-122"/>
      <p:regular r:id="rId10"/>
    </p:embeddedFont>
    <p:embeddedFont>
      <p:font typeface="微软雅黑 Light" charset="-122"/>
      <p:regular r:id="rId11"/>
    </p:embeddedFont>
    <p:embeddedFont>
      <p:font typeface="Helvetica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微软雅黑" pitchFamily="34" charset="-122"/>
      <p:regular r:id="rId18"/>
      <p:bold r:id="rId19"/>
    </p:embeddedFont>
  </p:embeddedFontLst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67BE"/>
    <a:srgbClr val="FF9933"/>
    <a:srgbClr val="F3C5BE"/>
    <a:srgbClr val="EC206C"/>
    <a:srgbClr val="0A1A3B"/>
    <a:srgbClr val="056476"/>
    <a:srgbClr val="CE000D"/>
    <a:srgbClr val="60AEA9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9" autoAdjust="0"/>
    <p:restoredTop sz="92986" autoAdjust="0"/>
  </p:normalViewPr>
  <p:slideViewPr>
    <p:cSldViewPr>
      <p:cViewPr>
        <p:scale>
          <a:sx n="100" d="100"/>
          <a:sy n="100" d="100"/>
        </p:scale>
        <p:origin x="-1176" y="-312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" y="688"/>
            <a:ext cx="12876225" cy="72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" y="688"/>
            <a:ext cx="12876225" cy="72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81">
            <a:extLst>
              <a:ext uri="{FF2B5EF4-FFF2-40B4-BE49-F238E27FC236}">
                <a16:creationId xmlns="" xmlns:a16="http://schemas.microsoft.com/office/drawing/2014/main" id="{CDCC1D94-FEC9-48FA-BD62-DD6B52A6EBD8}"/>
              </a:ext>
            </a:extLst>
          </p:cNvPr>
          <p:cNvSpPr/>
          <p:nvPr/>
        </p:nvSpPr>
        <p:spPr>
          <a:xfrm>
            <a:off x="8519904" y="5896085"/>
            <a:ext cx="1404156" cy="1404155"/>
          </a:xfrm>
          <a:prstGeom prst="roundRect">
            <a:avLst/>
          </a:prstGeom>
          <a:solidFill>
            <a:srgbClr val="CE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b="1" dirty="0"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充足</a:t>
            </a:r>
            <a:r>
              <a:rPr lang="zh-TW" altLang="en-US" b="1" dirty="0" smtClean="0"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睡眠均衡飲食多</a:t>
            </a:r>
            <a:r>
              <a:rPr lang="zh-TW" altLang="en-US" b="1" dirty="0"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喝水</a:t>
            </a:r>
            <a:endParaRPr lang="en-US" altLang="zh-CN" b="1" dirty="0"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32"/>
          <p:cNvSpPr/>
          <p:nvPr/>
        </p:nvSpPr>
        <p:spPr>
          <a:xfrm>
            <a:off x="8372252" y="5306189"/>
            <a:ext cx="1580878" cy="7486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b="1" dirty="0"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減少出入人多封閉地方</a:t>
            </a:r>
            <a:endParaRPr lang="en-US" altLang="zh-CN" b="1" dirty="0"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62014" y="5876068"/>
            <a:ext cx="1220363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solidFill>
                  <a:srgbClr val="0000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健康自主管理</a:t>
            </a:r>
            <a:endParaRPr lang="id-ID" sz="2400" b="1" dirty="0">
              <a:solidFill>
                <a:srgbClr val="0000FF"/>
              </a:solidFill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43" y="5852315"/>
            <a:ext cx="1231106" cy="404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solidFill>
                  <a:srgbClr val="0000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配戴口罩</a:t>
            </a:r>
            <a:endParaRPr lang="id-ID" sz="2400" b="1" dirty="0">
              <a:solidFill>
                <a:srgbClr val="0000FF"/>
              </a:solidFill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58723" y="2552500"/>
            <a:ext cx="1762869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TW" altLang="en-US" dirty="0" smtClean="0">
                <a:solidFill>
                  <a:srgbClr val="0000FF"/>
                </a:solidFill>
                <a:sym typeface="Arial" panose="020B0604020202020204" pitchFamily="34" charset="0"/>
              </a:rPr>
              <a:t>飲食均衡</a:t>
            </a:r>
            <a:endParaRPr lang="id-ID" dirty="0">
              <a:solidFill>
                <a:srgbClr val="0000FF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398" y="4021861"/>
            <a:ext cx="923330" cy="404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勤洗手</a:t>
            </a:r>
            <a:endParaRPr lang="id-ID" sz="2400" b="1" dirty="0">
              <a:solidFill>
                <a:srgbClr val="0000FF"/>
              </a:solidFill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35347" y="4109440"/>
            <a:ext cx="1231106" cy="404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solidFill>
                  <a:srgbClr val="0000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適度運動</a:t>
            </a:r>
            <a:endParaRPr lang="id-ID" sz="2400" b="1" dirty="0">
              <a:solidFill>
                <a:srgbClr val="0000FF"/>
              </a:solidFill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-7792" y="-10543"/>
            <a:ext cx="3556847" cy="2086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健康</a:t>
            </a:r>
            <a:r>
              <a:rPr lang="en-US" altLang="zh-TW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TW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級防護原則</a:t>
            </a:r>
            <a:r>
              <a:rPr lang="en-US" altLang="zh-TW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5ABA979-BE8F-4FBE-8BD2-D761BBFE9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539" y1="41309" x2="42285" y2="35352"/>
                        <a14:foregroundMark x1="42285" y1="35352" x2="58008" y2="35449"/>
                        <a14:foregroundMark x1="58008" y1="35449" x2="73047" y2="40625"/>
                        <a14:foregroundMark x1="88518" y1="46004" x2="88965" y2="46289"/>
                        <a14:foregroundMark x1="78711" y1="39746" x2="80346" y2="40789"/>
                        <a14:foregroundMark x1="12727" y1="45501" x2="12012" y2="45898"/>
                        <a14:foregroundMark x1="22559" y1="40039" x2="20054" y2="41431"/>
                        <a14:backgroundMark x1="13574" y1="43750" x2="16992" y2="41895"/>
                        <a14:backgroundMark x1="16992" y1="43750" x2="18848" y2="41895"/>
                        <a14:backgroundMark x1="18555" y1="41895" x2="16992" y2="43750"/>
                        <a14:backgroundMark x1="15723" y1="45020" x2="16992" y2="44336"/>
                        <a14:backgroundMark x1="12305" y1="46289" x2="12305" y2="46289"/>
                        <a14:backgroundMark x1="82715" y1="43164" x2="85840" y2="45313"/>
                        <a14:backgroundMark x1="82422" y1="40332" x2="82422" y2="43457"/>
                        <a14:backgroundMark x1="86133" y1="44336" x2="87109" y2="46582"/>
                        <a14:backgroundMark x1="18555" y1="41895" x2="20117" y2="41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" t="26445" r="4700" b="24260"/>
          <a:stretch/>
        </p:blipFill>
        <p:spPr>
          <a:xfrm>
            <a:off x="1348504" y="5797155"/>
            <a:ext cx="2025743" cy="11059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0ED5B65-0D2A-437A-A3FE-B4AA31D3E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367" y1="63477" x2="26367" y2="67480"/>
                        <a14:foregroundMark x1="58105" y1="37012" x2="56543" y2="33203"/>
                        <a14:foregroundMark x1="54395" y1="45996" x2="54395" y2="45996"/>
                        <a14:foregroundMark x1="57227" y1="48535" x2="57227" y2="48535"/>
                        <a14:foregroundMark x1="59961" y1="46680" x2="59961" y2="46680"/>
                        <a14:foregroundMark x1="61523" y1="49121" x2="61523" y2="49121"/>
                        <a14:foregroundMark x1="61230" y1="50098" x2="61230" y2="50098"/>
                        <a14:foregroundMark x1="60645" y1="46289" x2="60645" y2="4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16151" r="20105" b="22984"/>
          <a:stretch/>
        </p:blipFill>
        <p:spPr>
          <a:xfrm>
            <a:off x="1374646" y="3506021"/>
            <a:ext cx="1502730" cy="160272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xmlns="" id="{FDE8F7B1-A7E3-4C0B-AD37-FAFC546058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00" b="82000" l="23250" r="76500">
                        <a14:foregroundMark x1="38926" y1="19383" x2="43250" y2="16500"/>
                        <a14:foregroundMark x1="36500" y1="21000" x2="37697" y2="20202"/>
                        <a14:foregroundMark x1="33348" y1="23101" x2="36500" y2="21000"/>
                        <a14:foregroundMark x1="23750" y1="29500" x2="27934" y2="26711"/>
                        <a14:foregroundMark x1="43250" y1="16500" x2="48500" y2="25750"/>
                        <a14:foregroundMark x1="31000" y1="34500" x2="31000" y2="33000"/>
                        <a14:foregroundMark x1="33301" y1="49830" x2="29000" y2="52500"/>
                        <a14:foregroundMark x1="35561" y1="48428" x2="34556" y2="49052"/>
                        <a14:foregroundMark x1="43500" y1="43500" x2="37319" y2="47337"/>
                        <a14:foregroundMark x1="44750" y1="34000" x2="39000" y2="34000"/>
                        <a14:foregroundMark x1="59750" y1="44250" x2="63250" y2="51500"/>
                        <a14:foregroundMark x1="58250" y1="41750" x2="61500" y2="42000"/>
                        <a14:backgroundMark x1="29000" y1="24500" x2="34000" y2="21750"/>
                        <a14:backgroundMark x1="38500" y1="21000" x2="38500" y2="21000"/>
                        <a14:backgroundMark x1="39000" y1="19500" x2="37250" y2="19500"/>
                        <a14:backgroundMark x1="35000" y1="49750" x2="33250" y2="49750"/>
                        <a14:backgroundMark x1="35000" y1="49750" x2="3725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001" r="16667" b="9999"/>
          <a:stretch/>
        </p:blipFill>
        <p:spPr>
          <a:xfrm rot="20384510">
            <a:off x="1604096" y="2162609"/>
            <a:ext cx="1297631" cy="1557158"/>
          </a:xfrm>
          <a:prstGeom prst="rect">
            <a:avLst/>
          </a:prstGeom>
        </p:spPr>
      </p:pic>
      <p:sp>
        <p:nvSpPr>
          <p:cNvPr id="32" name="TextBox 19">
            <a:extLst>
              <a:ext uri="{FF2B5EF4-FFF2-40B4-BE49-F238E27FC236}">
                <a16:creationId xmlns:a16="http://schemas.microsoft.com/office/drawing/2014/main" xmlns="" id="{50A22297-3661-47D1-A318-3AAB1F891C80}"/>
              </a:ext>
            </a:extLst>
          </p:cNvPr>
          <p:cNvSpPr txBox="1"/>
          <p:nvPr/>
        </p:nvSpPr>
        <p:spPr>
          <a:xfrm>
            <a:off x="117398" y="2536205"/>
            <a:ext cx="1231106" cy="404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solidFill>
                  <a:srgbClr val="0000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量測體溫</a:t>
            </a:r>
            <a:endParaRPr lang="id-ID" sz="2400" b="1" dirty="0">
              <a:solidFill>
                <a:srgbClr val="0000FF"/>
              </a:solidFill>
              <a:latin typeface="Helvetica" panose="020B060402020203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55" y="-4316"/>
            <a:ext cx="4968552" cy="723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8"/>
          <p:cNvSpPr txBox="1"/>
          <p:nvPr/>
        </p:nvSpPr>
        <p:spPr>
          <a:xfrm>
            <a:off x="8517607" y="31711"/>
            <a:ext cx="4341143" cy="2002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迎接開學</a:t>
            </a:r>
            <a:endParaRPr lang="en-US" altLang="zh-TW" sz="5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新生活</a:t>
            </a:r>
            <a:r>
              <a:rPr lang="en-US" altLang="zh-TW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TW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守則</a:t>
            </a:r>
            <a:r>
              <a:rPr lang="en-US" altLang="zh-TW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="" xmlns:a16="http://schemas.microsoft.com/office/drawing/2014/main" id="{5A49E97C-5A1C-4D12-B396-4D83C8E7B3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8" b="89791" l="2889" r="98667">
                        <a14:foregroundMark x1="77333" y1="49738" x2="79111" y2="53141"/>
                        <a14:foregroundMark x1="56444" y1="49476" x2="55333" y2="51309"/>
                        <a14:foregroundMark x1="67111" y1="46859" x2="70222" y2="49476"/>
                        <a14:foregroundMark x1="88889" y1="63089" x2="89111" y2="68586"/>
                        <a14:foregroundMark x1="93556" y1="67539" x2="95111" y2="66492"/>
                        <a14:foregroundMark x1="7556" y1="66492" x2="9111" y2="69634"/>
                        <a14:foregroundMark x1="2889" y1="66230" x2="3333" y2="67801"/>
                        <a14:foregroundMark x1="98667" y1="63874" x2="98667" y2="6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5" b="12923"/>
          <a:stretch/>
        </p:blipFill>
        <p:spPr>
          <a:xfrm>
            <a:off x="8517607" y="1952606"/>
            <a:ext cx="3017740" cy="1375687"/>
          </a:xfrm>
          <a:prstGeom prst="rect">
            <a:avLst/>
          </a:prstGeom>
        </p:spPr>
      </p:pic>
      <p:pic>
        <p:nvPicPr>
          <p:cNvPr id="1028" name="Picture 4" descr="http://pic92.nipic.com/file/20160317/9885883_002236837000_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21" y="3371278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5b0988e595225.cdn.sohucs.com/images/20190203/971b532830f74d42a2f7cac14515f696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60" y="5365107"/>
            <a:ext cx="1506573" cy="17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3A5739-3E49-4B67-A0A1-47615246FCD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390.pptx"/>
</p:tagLst>
</file>

<file path=ppt/theme/theme1.xml><?xml version="1.0" encoding="utf-8"?>
<a:theme xmlns:a="http://schemas.openxmlformats.org/drawingml/2006/main" name="1_自定义设计方案">
  <a:themeElements>
    <a:clrScheme name="自定义 2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EFD48C"/>
      </a:accent2>
      <a:accent3>
        <a:srgbClr val="0FC7D3"/>
      </a:accent3>
      <a:accent4>
        <a:srgbClr val="EFD48C"/>
      </a:accent4>
      <a:accent5>
        <a:srgbClr val="0FC7D3"/>
      </a:accent5>
      <a:accent6>
        <a:srgbClr val="EFD48C"/>
      </a:accent6>
      <a:hlink>
        <a:srgbClr val="0FC7D3"/>
      </a:hlink>
      <a:folHlink>
        <a:srgbClr val="EFD48C"/>
      </a:folHlink>
    </a:clrScheme>
    <a:fontScheme name="英化模板">
      <a:majorFont>
        <a:latin typeface="Helvetica"/>
        <a:ea typeface="Inter UI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 2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EFD48C"/>
      </a:accent2>
      <a:accent3>
        <a:srgbClr val="0FC7D3"/>
      </a:accent3>
      <a:accent4>
        <a:srgbClr val="EFD48C"/>
      </a:accent4>
      <a:accent5>
        <a:srgbClr val="0FC7D3"/>
      </a:accent5>
      <a:accent6>
        <a:srgbClr val="EFD48C"/>
      </a:accent6>
      <a:hlink>
        <a:srgbClr val="0FC7D3"/>
      </a:hlink>
      <a:folHlink>
        <a:srgbClr val="EFD48C"/>
      </a:folHlink>
    </a:clrScheme>
    <a:fontScheme name="英化模板">
      <a:majorFont>
        <a:latin typeface="Helvetica"/>
        <a:ea typeface="Inter UI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自訂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Arial</vt:lpstr>
      <vt:lpstr>新細明體</vt:lpstr>
      <vt:lpstr>Calibri</vt:lpstr>
      <vt:lpstr>宋体</vt:lpstr>
      <vt:lpstr>微软雅黑 Light</vt:lpstr>
      <vt:lpstr>Inter UI</vt:lpstr>
      <vt:lpstr>Helvetica</vt:lpstr>
      <vt:lpstr>Calibri Light</vt:lpstr>
      <vt:lpstr>微软雅黑</vt:lpstr>
      <vt:lpstr>1_自定义设计方案</vt:lpstr>
      <vt:lpstr>2_自定义设计方案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bt390.pptx</dc:title>
  <dc:creator/>
  <cp:lastModifiedBy/>
  <cp:revision>1</cp:revision>
  <dcterms:created xsi:type="dcterms:W3CDTF">2016-11-14T12:24:22Z</dcterms:created>
  <dcterms:modified xsi:type="dcterms:W3CDTF">2020-08-27T08:08:31Z</dcterms:modified>
</cp:coreProperties>
</file>