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800" r:id="rId2"/>
    <p:sldId id="801" r:id="rId3"/>
    <p:sldId id="911" r:id="rId4"/>
    <p:sldId id="912" r:id="rId5"/>
    <p:sldId id="863" r:id="rId6"/>
    <p:sldId id="802" r:id="rId7"/>
    <p:sldId id="803" r:id="rId8"/>
    <p:sldId id="783" r:id="rId9"/>
    <p:sldId id="784" r:id="rId10"/>
    <p:sldId id="785" r:id="rId11"/>
    <p:sldId id="786" r:id="rId12"/>
  </p:sldIdLst>
  <p:sldSz cx="9144000" cy="6858000" type="screen4x3"/>
  <p:notesSz cx="9926638" cy="67976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CC"/>
    <a:srgbClr val="F2BA82"/>
    <a:srgbClr val="F8F8F8"/>
    <a:srgbClr val="FFFFCC"/>
    <a:srgbClr val="CCFFCC"/>
    <a:srgbClr val="339966"/>
    <a:srgbClr val="7F7F7F"/>
    <a:srgbClr val="CCECFF"/>
    <a:srgbClr val="94897F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中等深淺樣式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1EBBBCC-DAD2-459C-BE2E-F6DE35CF9A28}" styleName="深色樣式 2 - 輔色 3/輔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深色樣式 2 - 輔色 5/輔色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799B23B-EC83-4686-B30A-512413B5E67A}" styleName="淺色樣式 3 - 輔色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7292A2E-F333-43FB-9621-5CBBE7FDCDCB}" styleName="淺色樣式 2 - 輔色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800" autoAdjust="0"/>
    <p:restoredTop sz="96391" autoAdjust="0"/>
  </p:normalViewPr>
  <p:slideViewPr>
    <p:cSldViewPr snapToGrid="0">
      <p:cViewPr varScale="1">
        <p:scale>
          <a:sx n="110" d="100"/>
          <a:sy n="110" d="100"/>
        </p:scale>
        <p:origin x="1806" y="4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0" d="100"/>
        <a:sy n="60" d="100"/>
      </p:scale>
      <p:origin x="0" y="-37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3A5645-97F2-4821-A069-4D51ED8D21F0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E1600-5106-46B1-A8A6-B324A16B36C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7188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24567A-23F4-4168-BD98-5DF565B7F2BE}" type="datetimeFigureOut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433763" y="849313"/>
            <a:ext cx="3059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992664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1F1DE-B6D7-4A72-AC25-1AF38CF7E9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7872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14692"/>
            <a:ext cx="9144000" cy="2443308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4434617"/>
            <a:ext cx="7886700" cy="1325563"/>
          </a:xfrm>
        </p:spPr>
        <p:txBody>
          <a:bodyPr>
            <a:normAutofit/>
          </a:bodyPr>
          <a:lstStyle>
            <a:lvl1pPr algn="ctr"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4" name="圖片 3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2295" y="1161536"/>
            <a:ext cx="4399410" cy="2689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81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D8F39-3FF3-40E4-8755-8B0353B525DF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5178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6E-7150-4B9F-9A68-4428762C6866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86600" y="6410496"/>
            <a:ext cx="2057400" cy="365125"/>
          </a:xfrm>
        </p:spPr>
        <p:txBody>
          <a:bodyPr/>
          <a:lstStyle/>
          <a:p>
            <a:fld id="{F0724C14-E440-42C5-9979-FD3EDC534E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矩形 5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3282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976E-7150-4B9F-9A68-4428762C6866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橢圓 5"/>
          <p:cNvSpPr/>
          <p:nvPr userDrawn="1"/>
        </p:nvSpPr>
        <p:spPr>
          <a:xfrm>
            <a:off x="6464733" y="6181613"/>
            <a:ext cx="3641124" cy="19194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74089" y="63491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24C14-E440-42C5-9979-FD3EDC534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339" y="5643803"/>
            <a:ext cx="2461210" cy="1214197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2002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A119C-FD4E-409E-85B4-4C5216AEE362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367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4F3DD-779F-4AB8-9D16-BC6E56CD4ED7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4537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5C941-2C01-45BA-8DE0-8B3065EB1EDA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21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5994FE-019B-43BD-80E9-B7E03289BB3B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39208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封面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4267200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title"/>
          </p:nvPr>
        </p:nvSpPr>
        <p:spPr>
          <a:xfrm>
            <a:off x="628650" y="414552"/>
            <a:ext cx="7886700" cy="1325563"/>
          </a:xfrm>
        </p:spPr>
        <p:txBody>
          <a:bodyPr>
            <a:normAutofit/>
          </a:bodyPr>
          <a:lstStyle>
            <a:lvl1pPr algn="ctr">
              <a:defRPr sz="3200" b="1" spc="300">
                <a:solidFill>
                  <a:schemeClr val="bg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</a:p>
        </p:txBody>
      </p:sp>
      <p:pic>
        <p:nvPicPr>
          <p:cNvPr id="3" name="圖片 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8590" y="4703805"/>
            <a:ext cx="4646820" cy="760662"/>
          </a:xfrm>
          <a:prstGeom prst="rect">
            <a:avLst/>
          </a:prstGeom>
        </p:spPr>
      </p:pic>
      <p:sp>
        <p:nvSpPr>
          <p:cNvPr id="6" name="內容版面配置區 5"/>
          <p:cNvSpPr>
            <a:spLocks noGrp="1"/>
          </p:cNvSpPr>
          <p:nvPr>
            <p:ph sz="quarter" idx="10"/>
          </p:nvPr>
        </p:nvSpPr>
        <p:spPr>
          <a:xfrm>
            <a:off x="628650" y="1919129"/>
            <a:ext cx="7886700" cy="1870276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3200" b="1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800" b="1">
                <a:solidFill>
                  <a:schemeClr val="bg1"/>
                </a:solidFill>
              </a:defRPr>
            </a:lvl2pPr>
            <a:lvl3pPr marL="914400" indent="0">
              <a:buFontTx/>
              <a:buNone/>
              <a:defRPr sz="2400" b="1">
                <a:solidFill>
                  <a:schemeClr val="bg1"/>
                </a:solidFill>
              </a:defRPr>
            </a:lvl3pPr>
            <a:lvl4pPr marL="1371600" indent="0">
              <a:buFontTx/>
              <a:buNone/>
              <a:defRPr sz="2000" b="1">
                <a:solidFill>
                  <a:schemeClr val="bg1"/>
                </a:solidFill>
              </a:defRPr>
            </a:lvl4pPr>
            <a:lvl5pPr marL="1828800" indent="0">
              <a:buFontTx/>
              <a:buNone/>
              <a:defRPr sz="20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 hasCustomPrompt="1"/>
          </p:nvPr>
        </p:nvSpPr>
        <p:spPr>
          <a:xfrm>
            <a:off x="2290119" y="5782960"/>
            <a:ext cx="4563762" cy="526837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2000" spc="3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fld id="{70D0CF35-C8AC-48EB-B8DB-90CE47150591}" type="datetime1">
              <a:rPr lang="en-US" altLang="zh-TW" smtClean="0"/>
              <a:t>5/20/2019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418531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0724C14-E440-42C5-9979-FD3EDC534EB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3519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 userDrawn="1"/>
        </p:nvSpPr>
        <p:spPr>
          <a:xfrm>
            <a:off x="6312333" y="6029213"/>
            <a:ext cx="3641124" cy="19194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6974089" y="63491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24C14-E440-42C5-9979-FD3EDC534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8182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190916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32482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85A9E1-DA89-4C07-AA5A-0827C79BC1D5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4121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93" y="218173"/>
            <a:ext cx="7963414" cy="96940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93" y="1318053"/>
            <a:ext cx="7963414" cy="4885039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8A57-8886-430A-A2FB-B50C1585D122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8433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293" y="218173"/>
            <a:ext cx="7963414" cy="969404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293" y="1318053"/>
            <a:ext cx="7963414" cy="4885039"/>
          </a:xfrm>
        </p:spPr>
        <p:txBody>
          <a:bodyPr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38A57-8886-430A-A2FB-B50C1585D122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橢圓 6"/>
          <p:cNvSpPr/>
          <p:nvPr userDrawn="1"/>
        </p:nvSpPr>
        <p:spPr>
          <a:xfrm>
            <a:off x="6464733" y="6181613"/>
            <a:ext cx="3641124" cy="19194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974089" y="63491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24C14-E440-42C5-9979-FD3EDC534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10" name="矩形 9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1" name="圖片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5339" y="5643803"/>
            <a:ext cx="2461210" cy="1214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01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11719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99691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D676-986C-4239-B458-420335A5F599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 userDrawn="1"/>
        </p:nvSpPr>
        <p:spPr>
          <a:xfrm>
            <a:off x="6464733" y="6181613"/>
            <a:ext cx="3641124" cy="1919416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Slide Number Placeholder 5"/>
          <p:cNvSpPr txBox="1">
            <a:spLocks/>
          </p:cNvSpPr>
          <p:nvPr userDrawn="1"/>
        </p:nvSpPr>
        <p:spPr>
          <a:xfrm>
            <a:off x="6974089" y="634911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2000" b="1" kern="120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0724C14-E440-42C5-9979-FD3EDC534EB1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718348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DDBCD-E026-4BE9-90B9-7E49CD7FF1C5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3853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281544"/>
            <a:ext cx="7886699" cy="969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433384"/>
            <a:ext cx="7886700" cy="4743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086600" y="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0668C7-85C8-458B-9B2B-0A3C8A83730D}" type="datetime1">
              <a:rPr lang="zh-TW" altLang="en-US" smtClean="0"/>
              <a:t>2021/9/16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03090" y="637102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86600" y="64928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F0724C14-E440-42C5-9979-FD3EDC534EB1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2331308" y="6384324"/>
            <a:ext cx="766119" cy="3130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559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3" r:id="rId3"/>
    <p:sldLayoutId id="2147483675" r:id="rId4"/>
    <p:sldLayoutId id="2147483661" r:id="rId5"/>
    <p:sldLayoutId id="2147483662" r:id="rId6"/>
    <p:sldLayoutId id="2147483676" r:id="rId7"/>
    <p:sldLayoutId id="2147483663" r:id="rId8"/>
    <p:sldLayoutId id="2147483664" r:id="rId9"/>
    <p:sldLayoutId id="2147483665" r:id="rId10"/>
    <p:sldLayoutId id="2147483666" r:id="rId11"/>
    <p:sldLayoutId id="2147483677" r:id="rId12"/>
    <p:sldLayoutId id="2147483668" r:id="rId13"/>
    <p:sldLayoutId id="2147483669" r:id="rId14"/>
    <p:sldLayoutId id="2147483670" r:id="rId15"/>
    <p:sldLayoutId id="2147483671" r:id="rId16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 baseline="0">
          <a:solidFill>
            <a:schemeClr val="tx1">
              <a:lumMod val="85000"/>
              <a:lumOff val="1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27608818.com/web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bank.taipeifubon.com.tw/EGOV/index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363" y="1189704"/>
            <a:ext cx="5363402" cy="520377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1</a:t>
            </a:fld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0" y="263199"/>
            <a:ext cx="9144000" cy="827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家長端功能</a:t>
            </a:r>
            <a:r>
              <a:rPr lang="en-US" altLang="zh-TW" sz="4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4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可自行列印繳款單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461554" y="2995749"/>
            <a:ext cx="3135086" cy="1298001"/>
          </a:xfrm>
          <a:prstGeom prst="wedgeRectCallout">
            <a:avLst>
              <a:gd name="adj1" fmla="val 38166"/>
              <a:gd name="adj2" fmla="val 96124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家長若需紙本繳款單可自行列印</a:t>
            </a:r>
            <a:endParaRPr lang="en-US" altLang="zh-TW" sz="2800" b="1" dirty="0"/>
          </a:p>
        </p:txBody>
      </p:sp>
      <p:sp>
        <p:nvSpPr>
          <p:cNvPr id="7" name="圓角矩形 6"/>
          <p:cNvSpPr/>
          <p:nvPr/>
        </p:nvSpPr>
        <p:spPr>
          <a:xfrm>
            <a:off x="3477320" y="4930251"/>
            <a:ext cx="1427585" cy="542294"/>
          </a:xfrm>
          <a:prstGeom prst="roundRect">
            <a:avLst>
              <a:gd name="adj" fmla="val 6933"/>
            </a:avLst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29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10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034" y="1653532"/>
            <a:ext cx="9174034" cy="4196195"/>
          </a:xfrm>
          <a:prstGeom prst="rect">
            <a:avLst/>
          </a:prstGeom>
        </p:spPr>
      </p:pic>
      <p:sp>
        <p:nvSpPr>
          <p:cNvPr id="4" name="標題 3"/>
          <p:cNvSpPr txBox="1">
            <a:spLocks/>
          </p:cNvSpPr>
          <p:nvPr/>
        </p:nvSpPr>
        <p:spPr>
          <a:xfrm>
            <a:off x="-30034" y="292236"/>
            <a:ext cx="9144000" cy="827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家長繳費紀錄查詢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信用卡</a:t>
            </a:r>
          </a:p>
        </p:txBody>
      </p:sp>
      <p:sp>
        <p:nvSpPr>
          <p:cNvPr id="5" name="圓角矩形 4"/>
          <p:cNvSpPr/>
          <p:nvPr/>
        </p:nvSpPr>
        <p:spPr>
          <a:xfrm>
            <a:off x="7200900" y="4851595"/>
            <a:ext cx="1228725" cy="998132"/>
          </a:xfrm>
          <a:prstGeom prst="roundRect">
            <a:avLst>
              <a:gd name="adj" fmla="val 6933"/>
            </a:avLst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298304" y="5801969"/>
            <a:ext cx="588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網址連結</a:t>
            </a:r>
            <a:r>
              <a:rPr lang="en-US" altLang="zh-TW" dirty="0"/>
              <a:t>:</a:t>
            </a:r>
            <a:r>
              <a:rPr lang="en-US" altLang="zh-TW" dirty="0">
                <a:hlinkClick r:id="rId3"/>
              </a:rPr>
              <a:t>https://www.27608818.com/web/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45272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3" name="標題 3"/>
          <p:cNvSpPr txBox="1">
            <a:spLocks/>
          </p:cNvSpPr>
          <p:nvPr/>
        </p:nvSpPr>
        <p:spPr>
          <a:xfrm>
            <a:off x="0" y="192224"/>
            <a:ext cx="9144000" cy="827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家長入帳查詢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信用卡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55" y="1788734"/>
            <a:ext cx="8966090" cy="3379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229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2</a:t>
            </a:fld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0" y="263199"/>
            <a:ext cx="9144000" cy="827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家長端功能</a:t>
            </a:r>
            <a:endParaRPr lang="zh-TW" altLang="en-US" sz="4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CE9B00A-F317-435F-B6BF-38FE098E45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420" y="1090311"/>
            <a:ext cx="3972449" cy="5323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92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5666" y="1362551"/>
            <a:ext cx="5363402" cy="5203777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0" y="263199"/>
            <a:ext cx="9144000" cy="827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家長端功能</a:t>
            </a:r>
            <a:r>
              <a:rPr lang="en-US" altLang="zh-TW" sz="4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4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上傳繳費證明</a:t>
            </a:r>
          </a:p>
        </p:txBody>
      </p:sp>
      <p:sp>
        <p:nvSpPr>
          <p:cNvPr id="6" name="矩形圖說文字 5"/>
          <p:cNvSpPr/>
          <p:nvPr/>
        </p:nvSpPr>
        <p:spPr>
          <a:xfrm>
            <a:off x="395665" y="3370435"/>
            <a:ext cx="2103694" cy="1795903"/>
          </a:xfrm>
          <a:prstGeom prst="wedgeRectCallout">
            <a:avLst>
              <a:gd name="adj1" fmla="val 114345"/>
              <a:gd name="adj2" fmla="val 4326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可自行上傳繳費證明</a:t>
            </a:r>
            <a:endParaRPr lang="en-US" altLang="zh-TW" sz="2800" b="1" dirty="0"/>
          </a:p>
        </p:txBody>
      </p:sp>
      <p:sp>
        <p:nvSpPr>
          <p:cNvPr id="7" name="圓角矩形 6"/>
          <p:cNvSpPr/>
          <p:nvPr/>
        </p:nvSpPr>
        <p:spPr>
          <a:xfrm>
            <a:off x="3965792" y="5128568"/>
            <a:ext cx="1566130" cy="542294"/>
          </a:xfrm>
          <a:prstGeom prst="roundRect">
            <a:avLst>
              <a:gd name="adj" fmla="val 6933"/>
            </a:avLst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62966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0" y="263199"/>
            <a:ext cx="9144000" cy="827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家長端功能</a:t>
            </a:r>
            <a:endParaRPr lang="zh-TW" altLang="en-US" sz="4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37" y="1090311"/>
            <a:ext cx="4697125" cy="5033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15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5</a:t>
            </a:fld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14" y="461555"/>
            <a:ext cx="5314245" cy="5677992"/>
          </a:xfrm>
          <a:prstGeom prst="rect">
            <a:avLst/>
          </a:prstGeom>
        </p:spPr>
      </p:pic>
      <p:sp>
        <p:nvSpPr>
          <p:cNvPr id="6" name="矩形圖說文字 5">
            <a:extLst>
              <a:ext uri="{FF2B5EF4-FFF2-40B4-BE49-F238E27FC236}">
                <a16:creationId xmlns:a16="http://schemas.microsoft.com/office/drawing/2014/main" id="{73FD0A66-1255-4978-8F76-D629C63C25A2}"/>
              </a:ext>
            </a:extLst>
          </p:cNvPr>
          <p:cNvSpPr/>
          <p:nvPr/>
        </p:nvSpPr>
        <p:spPr>
          <a:xfrm>
            <a:off x="5964097" y="3612122"/>
            <a:ext cx="2718348" cy="2527425"/>
          </a:xfrm>
          <a:prstGeom prst="wedgeRectCallout">
            <a:avLst>
              <a:gd name="adj1" fmla="val -102987"/>
              <a:gd name="adj2" fmla="val 1566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學校出納組檢視家長上傳的繳費證明畫面</a:t>
            </a:r>
            <a:endParaRPr lang="en-US" altLang="zh-TW" sz="2800" b="1" dirty="0"/>
          </a:p>
        </p:txBody>
      </p:sp>
    </p:spTree>
    <p:extLst>
      <p:ext uri="{BB962C8B-B14F-4D97-AF65-F5344CB8AC3E}">
        <p14:creationId xmlns:p14="http://schemas.microsoft.com/office/powerpoint/2010/main" val="210681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0" y="263199"/>
            <a:ext cx="9144000" cy="827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1.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家長端功能</a:t>
            </a: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-</a:t>
            </a:r>
            <a:r>
              <a:rPr lang="zh-TW" altLang="en-US" sz="4400" b="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自行列印繳款收據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2BE409DF-9B61-4758-8675-4EF20B24D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6503"/>
            <a:ext cx="9144000" cy="4384993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2413B8AE-31FD-4E42-A60F-991BF7069392}"/>
              </a:ext>
            </a:extLst>
          </p:cNvPr>
          <p:cNvSpPr/>
          <p:nvPr/>
        </p:nvSpPr>
        <p:spPr>
          <a:xfrm>
            <a:off x="746449" y="2313992"/>
            <a:ext cx="261257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649897-4B80-4A0A-AA78-E65D58FC7198}"/>
              </a:ext>
            </a:extLst>
          </p:cNvPr>
          <p:cNvSpPr/>
          <p:nvPr/>
        </p:nvSpPr>
        <p:spPr>
          <a:xfrm>
            <a:off x="2839616" y="2313992"/>
            <a:ext cx="491413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96AB93-47A9-40C9-AAFC-8380F30A315D}"/>
              </a:ext>
            </a:extLst>
          </p:cNvPr>
          <p:cNvSpPr/>
          <p:nvPr/>
        </p:nvSpPr>
        <p:spPr>
          <a:xfrm>
            <a:off x="1007706" y="3223725"/>
            <a:ext cx="1073021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D5EB49-06F1-4350-8645-2EF6A8684516}"/>
              </a:ext>
            </a:extLst>
          </p:cNvPr>
          <p:cNvSpPr/>
          <p:nvPr/>
        </p:nvSpPr>
        <p:spPr>
          <a:xfrm>
            <a:off x="1819470" y="1794770"/>
            <a:ext cx="681134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E9E841-CA20-45A8-824F-21632F1B0DE1}"/>
              </a:ext>
            </a:extLst>
          </p:cNvPr>
          <p:cNvSpPr/>
          <p:nvPr/>
        </p:nvSpPr>
        <p:spPr>
          <a:xfrm>
            <a:off x="5274907" y="3654672"/>
            <a:ext cx="681134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04DFC9B-CFCB-4A8C-809A-9B9A35F6F3AC}"/>
              </a:ext>
            </a:extLst>
          </p:cNvPr>
          <p:cNvSpPr/>
          <p:nvPr/>
        </p:nvSpPr>
        <p:spPr>
          <a:xfrm>
            <a:off x="6627845" y="3667198"/>
            <a:ext cx="681134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F19BE0-B9C8-450C-9FDD-E7CD3CA831D5}"/>
              </a:ext>
            </a:extLst>
          </p:cNvPr>
          <p:cNvSpPr/>
          <p:nvPr/>
        </p:nvSpPr>
        <p:spPr>
          <a:xfrm>
            <a:off x="7980783" y="3695190"/>
            <a:ext cx="681134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27D0797-47EF-4647-ACDC-E14C4A06E7C5}"/>
              </a:ext>
            </a:extLst>
          </p:cNvPr>
          <p:cNvSpPr/>
          <p:nvPr/>
        </p:nvSpPr>
        <p:spPr>
          <a:xfrm>
            <a:off x="1654629" y="1352430"/>
            <a:ext cx="510073" cy="29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4" name="矩形圖說文字 5">
            <a:extLst>
              <a:ext uri="{FF2B5EF4-FFF2-40B4-BE49-F238E27FC236}">
                <a16:creationId xmlns:a16="http://schemas.microsoft.com/office/drawing/2014/main" id="{F2A1DD4E-507A-401E-9076-C4102B9DE0A6}"/>
              </a:ext>
            </a:extLst>
          </p:cNvPr>
          <p:cNvSpPr/>
          <p:nvPr/>
        </p:nvSpPr>
        <p:spPr>
          <a:xfrm>
            <a:off x="2361802" y="5649512"/>
            <a:ext cx="4614921" cy="903499"/>
          </a:xfrm>
          <a:prstGeom prst="wedgeRectCallout">
            <a:avLst>
              <a:gd name="adj1" fmla="val 58686"/>
              <a:gd name="adj2" fmla="val -48139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家長可自行列印繳款收據</a:t>
            </a:r>
            <a:endParaRPr lang="en-US" altLang="zh-TW" sz="2800" b="1" dirty="0"/>
          </a:p>
        </p:txBody>
      </p:sp>
      <p:sp>
        <p:nvSpPr>
          <p:cNvPr id="15" name="圓角矩形 6">
            <a:extLst>
              <a:ext uri="{FF2B5EF4-FFF2-40B4-BE49-F238E27FC236}">
                <a16:creationId xmlns:a16="http://schemas.microsoft.com/office/drawing/2014/main" id="{D0BE3DC3-5D0C-47BC-84D3-7D4BEC73A98C}"/>
              </a:ext>
            </a:extLst>
          </p:cNvPr>
          <p:cNvSpPr/>
          <p:nvPr/>
        </p:nvSpPr>
        <p:spPr>
          <a:xfrm>
            <a:off x="7477778" y="5068739"/>
            <a:ext cx="1488940" cy="552757"/>
          </a:xfrm>
          <a:prstGeom prst="roundRect">
            <a:avLst>
              <a:gd name="adj" fmla="val 6933"/>
            </a:avLst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5704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4" name="標題 3"/>
          <p:cNvSpPr txBox="1">
            <a:spLocks/>
          </p:cNvSpPr>
          <p:nvPr/>
        </p:nvSpPr>
        <p:spPr>
          <a:xfrm>
            <a:off x="0" y="263199"/>
            <a:ext cx="9144000" cy="827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家長端功能</a:t>
            </a:r>
            <a:endParaRPr lang="zh-TW" altLang="en-US" sz="4400" b="0" dirty="0"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13B8AE-31FD-4E42-A60F-991BF7069392}"/>
              </a:ext>
            </a:extLst>
          </p:cNvPr>
          <p:cNvSpPr/>
          <p:nvPr/>
        </p:nvSpPr>
        <p:spPr>
          <a:xfrm>
            <a:off x="746449" y="2313992"/>
            <a:ext cx="261257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AA649897-4B80-4A0A-AA78-E65D58FC7198}"/>
              </a:ext>
            </a:extLst>
          </p:cNvPr>
          <p:cNvSpPr/>
          <p:nvPr/>
        </p:nvSpPr>
        <p:spPr>
          <a:xfrm>
            <a:off x="2855167" y="1994886"/>
            <a:ext cx="491413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296AB93-47A9-40C9-AAFC-8380F30A315D}"/>
              </a:ext>
            </a:extLst>
          </p:cNvPr>
          <p:cNvSpPr/>
          <p:nvPr/>
        </p:nvSpPr>
        <p:spPr>
          <a:xfrm>
            <a:off x="1007706" y="3223725"/>
            <a:ext cx="1073021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CED5EB49-06F1-4350-8645-2EF6A8684516}"/>
              </a:ext>
            </a:extLst>
          </p:cNvPr>
          <p:cNvSpPr/>
          <p:nvPr/>
        </p:nvSpPr>
        <p:spPr>
          <a:xfrm>
            <a:off x="1819470" y="1794770"/>
            <a:ext cx="681134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3E9E841-CA20-45A8-824F-21632F1B0DE1}"/>
              </a:ext>
            </a:extLst>
          </p:cNvPr>
          <p:cNvSpPr/>
          <p:nvPr/>
        </p:nvSpPr>
        <p:spPr>
          <a:xfrm>
            <a:off x="5290458" y="3335566"/>
            <a:ext cx="681134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E04DFC9B-CFCB-4A8C-809A-9B9A35F6F3AC}"/>
              </a:ext>
            </a:extLst>
          </p:cNvPr>
          <p:cNvSpPr/>
          <p:nvPr/>
        </p:nvSpPr>
        <p:spPr>
          <a:xfrm>
            <a:off x="6643396" y="3348092"/>
            <a:ext cx="681134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8F19BE0-B9C8-450C-9FDD-E7CD3CA831D5}"/>
              </a:ext>
            </a:extLst>
          </p:cNvPr>
          <p:cNvSpPr/>
          <p:nvPr/>
        </p:nvSpPr>
        <p:spPr>
          <a:xfrm>
            <a:off x="7980783" y="3695190"/>
            <a:ext cx="681134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D27D0797-47EF-4647-ACDC-E14C4A06E7C5}"/>
              </a:ext>
            </a:extLst>
          </p:cNvPr>
          <p:cNvSpPr/>
          <p:nvPr/>
        </p:nvSpPr>
        <p:spPr>
          <a:xfrm>
            <a:off x="1654629" y="1352430"/>
            <a:ext cx="510073" cy="2961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024347D-0575-4750-8F19-61935DB10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868" y="1033324"/>
            <a:ext cx="4075435" cy="5734280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1C054513-9BD9-41CB-8FB5-20E3CFDCD58C}"/>
              </a:ext>
            </a:extLst>
          </p:cNvPr>
          <p:cNvSpPr/>
          <p:nvPr/>
        </p:nvSpPr>
        <p:spPr>
          <a:xfrm>
            <a:off x="4609324" y="1226834"/>
            <a:ext cx="612709" cy="2488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3D1F7E3-FA2B-4C8A-A023-A16CBA2DCB3E}"/>
              </a:ext>
            </a:extLst>
          </p:cNvPr>
          <p:cNvSpPr/>
          <p:nvPr/>
        </p:nvSpPr>
        <p:spPr>
          <a:xfrm>
            <a:off x="3381282" y="1892249"/>
            <a:ext cx="339012" cy="10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80B71D8C-5CCE-45C3-994E-A17B32469A4F}"/>
              </a:ext>
            </a:extLst>
          </p:cNvPr>
          <p:cNvSpPr/>
          <p:nvPr/>
        </p:nvSpPr>
        <p:spPr>
          <a:xfrm>
            <a:off x="4344378" y="1892248"/>
            <a:ext cx="339012" cy="10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60B5476C-F2BB-47EE-8694-66C467F1C20B}"/>
              </a:ext>
            </a:extLst>
          </p:cNvPr>
          <p:cNvSpPr/>
          <p:nvPr/>
        </p:nvSpPr>
        <p:spPr>
          <a:xfrm>
            <a:off x="5290458" y="1994885"/>
            <a:ext cx="937726" cy="20527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DD6E9B37-29E4-46CC-BCBB-AF6EBE0D42F3}"/>
              </a:ext>
            </a:extLst>
          </p:cNvPr>
          <p:cNvSpPr/>
          <p:nvPr/>
        </p:nvSpPr>
        <p:spPr>
          <a:xfrm>
            <a:off x="3300590" y="3110403"/>
            <a:ext cx="339012" cy="10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0C1C6A8F-0C78-4587-B11D-7720252010AF}"/>
              </a:ext>
            </a:extLst>
          </p:cNvPr>
          <p:cNvSpPr/>
          <p:nvPr/>
        </p:nvSpPr>
        <p:spPr>
          <a:xfrm>
            <a:off x="4174872" y="3106246"/>
            <a:ext cx="339012" cy="10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BA887C2B-8A86-4C84-8FC7-A3CB83B2E8D9}"/>
              </a:ext>
            </a:extLst>
          </p:cNvPr>
          <p:cNvSpPr/>
          <p:nvPr/>
        </p:nvSpPr>
        <p:spPr>
          <a:xfrm>
            <a:off x="5261483" y="3088111"/>
            <a:ext cx="339012" cy="1026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84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5" name="標題 3"/>
          <p:cNvSpPr>
            <a:spLocks noGrp="1"/>
          </p:cNvSpPr>
          <p:nvPr>
            <p:ph type="title"/>
          </p:nvPr>
        </p:nvSpPr>
        <p:spPr>
          <a:xfrm>
            <a:off x="0" y="206511"/>
            <a:ext cx="9144000" cy="82711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家長繳費紀錄查詢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6" y="1207944"/>
            <a:ext cx="9090894" cy="4430856"/>
          </a:xfrm>
          <a:prstGeom prst="rect">
            <a:avLst/>
          </a:prstGeom>
        </p:spPr>
      </p:pic>
      <p:sp>
        <p:nvSpPr>
          <p:cNvPr id="7" name="圓角矩形 6"/>
          <p:cNvSpPr/>
          <p:nvPr/>
        </p:nvSpPr>
        <p:spPr>
          <a:xfrm>
            <a:off x="6186488" y="4951607"/>
            <a:ext cx="1543050" cy="687193"/>
          </a:xfrm>
          <a:prstGeom prst="roundRect">
            <a:avLst>
              <a:gd name="adj" fmla="val 15249"/>
            </a:avLst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298304" y="5696505"/>
            <a:ext cx="58881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網址連結</a:t>
            </a:r>
            <a:r>
              <a:rPr lang="en-US" altLang="zh-TW" dirty="0"/>
              <a:t>:</a:t>
            </a:r>
            <a:r>
              <a:rPr lang="zh-TW" altLang="en-US" dirty="0">
                <a:hlinkClick r:id="rId3"/>
              </a:rPr>
              <a:t>https://ebank.taipeifubon.com.tw/EGOV/index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5454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0724C14-E440-42C5-9979-FD3EDC534EB1}" type="slidenum">
              <a:rPr lang="zh-TW" altLang="en-US" smtClean="0"/>
              <a:pPr/>
              <a:t>9</a:t>
            </a:fld>
            <a:endParaRPr lang="zh-TW" altLang="en-US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1" y="1142999"/>
            <a:ext cx="9386563" cy="4751020"/>
          </a:xfrm>
          <a:prstGeom prst="rect">
            <a:avLst/>
          </a:prstGeom>
        </p:spPr>
      </p:pic>
      <p:sp>
        <p:nvSpPr>
          <p:cNvPr id="4" name="標題 3"/>
          <p:cNvSpPr txBox="1">
            <a:spLocks/>
          </p:cNvSpPr>
          <p:nvPr/>
        </p:nvSpPr>
        <p:spPr>
          <a:xfrm>
            <a:off x="0" y="157598"/>
            <a:ext cx="9144000" cy="827112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en-US" altLang="zh-TW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2.</a:t>
            </a:r>
            <a:r>
              <a:rPr lang="zh-TW" altLang="en-US" sz="4400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家長入帳查詢</a:t>
            </a:r>
          </a:p>
        </p:txBody>
      </p:sp>
      <p:sp>
        <p:nvSpPr>
          <p:cNvPr id="5" name="矩形圖說文字 4"/>
          <p:cNvSpPr/>
          <p:nvPr/>
        </p:nvSpPr>
        <p:spPr>
          <a:xfrm>
            <a:off x="1201571" y="1653532"/>
            <a:ext cx="6930499" cy="1479678"/>
          </a:xfrm>
          <a:prstGeom prst="wedgeRectCallout">
            <a:avLst>
              <a:gd name="adj1" fmla="val 11506"/>
              <a:gd name="adj2" fmla="val 82107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800" b="1" dirty="0"/>
              <a:t>輸入銷帳編號做入帳查詢</a:t>
            </a:r>
            <a:endParaRPr lang="en-US" altLang="zh-TW" sz="2800" b="1" dirty="0"/>
          </a:p>
        </p:txBody>
      </p:sp>
      <p:sp>
        <p:nvSpPr>
          <p:cNvPr id="6" name="圓角矩形 5"/>
          <p:cNvSpPr/>
          <p:nvPr/>
        </p:nvSpPr>
        <p:spPr>
          <a:xfrm>
            <a:off x="1748649" y="3643743"/>
            <a:ext cx="5995175" cy="828245"/>
          </a:xfrm>
          <a:prstGeom prst="roundRect">
            <a:avLst>
              <a:gd name="adj" fmla="val 6933"/>
            </a:avLst>
          </a:prstGeom>
          <a:noFill/>
          <a:ln w="57150">
            <a:solidFill>
              <a:schemeClr val="accent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995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佈景主題">
  <a:themeElements>
    <a:clrScheme name="自訂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C00000"/>
      </a:accent2>
      <a:accent3>
        <a:srgbClr val="034A90"/>
      </a:accent3>
      <a:accent4>
        <a:srgbClr val="FF9900"/>
      </a:accent4>
      <a:accent5>
        <a:srgbClr val="006699"/>
      </a:accent5>
      <a:accent6>
        <a:srgbClr val="00B050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28515</TotalTime>
  <Words>161</Words>
  <Application>Microsoft Office PowerPoint</Application>
  <PresentationFormat>如螢幕大小 (4:3)</PresentationFormat>
  <Paragraphs>28</Paragraphs>
  <Slides>11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8" baseType="lpstr">
      <vt:lpstr>Microsoft YaHei</vt:lpstr>
      <vt:lpstr>微軟正黑體</vt:lpstr>
      <vt:lpstr>新細明體</vt:lpstr>
      <vt:lpstr>Arial</vt:lpstr>
      <vt:lpstr>Calibri</vt:lpstr>
      <vt:lpstr>Century Gothic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2.家長繳費紀錄查詢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Suhan Tsai 蔡詩涵</dc:creator>
  <cp:lastModifiedBy>User</cp:lastModifiedBy>
  <cp:revision>1637</cp:revision>
  <cp:lastPrinted>2021-01-25T05:38:17Z</cp:lastPrinted>
  <dcterms:created xsi:type="dcterms:W3CDTF">2018-06-20T06:29:16Z</dcterms:created>
  <dcterms:modified xsi:type="dcterms:W3CDTF">2021-09-16T00:25:03Z</dcterms:modified>
</cp:coreProperties>
</file>